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8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9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0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11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12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13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notesSlides/notesSlide16.xml" ContentType="application/vnd.openxmlformats-officedocument.presentationml.notesSlide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notesSlides/notesSlide17.xml" ContentType="application/vnd.openxmlformats-officedocument.presentationml.notesSlide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0"/>
  </p:notesMasterIdLst>
  <p:sldIdLst>
    <p:sldId id="256" r:id="rId2"/>
    <p:sldId id="724" r:id="rId3"/>
    <p:sldId id="723" r:id="rId4"/>
    <p:sldId id="728" r:id="rId5"/>
    <p:sldId id="1006" r:id="rId6"/>
    <p:sldId id="1007" r:id="rId7"/>
    <p:sldId id="1009" r:id="rId8"/>
    <p:sldId id="1010" r:id="rId9"/>
    <p:sldId id="1011" r:id="rId10"/>
    <p:sldId id="1012" r:id="rId11"/>
    <p:sldId id="729" r:id="rId12"/>
    <p:sldId id="730" r:id="rId13"/>
    <p:sldId id="731" r:id="rId14"/>
    <p:sldId id="732" r:id="rId15"/>
    <p:sldId id="733" r:id="rId16"/>
    <p:sldId id="1013" r:id="rId17"/>
    <p:sldId id="734" r:id="rId18"/>
    <p:sldId id="738" r:id="rId19"/>
    <p:sldId id="739" r:id="rId20"/>
    <p:sldId id="742" r:id="rId21"/>
    <p:sldId id="743" r:id="rId22"/>
    <p:sldId id="744" r:id="rId23"/>
    <p:sldId id="745" r:id="rId24"/>
    <p:sldId id="746" r:id="rId25"/>
    <p:sldId id="747" r:id="rId26"/>
    <p:sldId id="748" r:id="rId27"/>
    <p:sldId id="749" r:id="rId28"/>
    <p:sldId id="750" r:id="rId29"/>
    <p:sldId id="751" r:id="rId30"/>
    <p:sldId id="753" r:id="rId31"/>
    <p:sldId id="754" r:id="rId32"/>
    <p:sldId id="755" r:id="rId33"/>
    <p:sldId id="1014" r:id="rId34"/>
    <p:sldId id="1015" r:id="rId35"/>
    <p:sldId id="756" r:id="rId36"/>
    <p:sldId id="757" r:id="rId37"/>
    <p:sldId id="758" r:id="rId38"/>
    <p:sldId id="759" r:id="rId39"/>
    <p:sldId id="760" r:id="rId40"/>
    <p:sldId id="1016" r:id="rId41"/>
    <p:sldId id="1018" r:id="rId42"/>
    <p:sldId id="1019" r:id="rId43"/>
    <p:sldId id="764" r:id="rId44"/>
    <p:sldId id="766" r:id="rId45"/>
    <p:sldId id="767" r:id="rId46"/>
    <p:sldId id="768" r:id="rId47"/>
    <p:sldId id="769" r:id="rId48"/>
    <p:sldId id="1020" r:id="rId49"/>
    <p:sldId id="1023" r:id="rId50"/>
    <p:sldId id="1021" r:id="rId51"/>
    <p:sldId id="770" r:id="rId52"/>
    <p:sldId id="1022" r:id="rId53"/>
    <p:sldId id="1024" r:id="rId54"/>
    <p:sldId id="1025" r:id="rId55"/>
    <p:sldId id="1026" r:id="rId56"/>
    <p:sldId id="1027" r:id="rId57"/>
    <p:sldId id="1028" r:id="rId58"/>
    <p:sldId id="1029" r:id="rId59"/>
    <p:sldId id="1030" r:id="rId60"/>
    <p:sldId id="1031" r:id="rId61"/>
    <p:sldId id="785" r:id="rId62"/>
    <p:sldId id="786" r:id="rId63"/>
    <p:sldId id="787" r:id="rId64"/>
    <p:sldId id="788" r:id="rId65"/>
    <p:sldId id="1032" r:id="rId66"/>
    <p:sldId id="794" r:id="rId67"/>
    <p:sldId id="795" r:id="rId68"/>
    <p:sldId id="798" r:id="rId69"/>
    <p:sldId id="799" r:id="rId70"/>
    <p:sldId id="801" r:id="rId71"/>
    <p:sldId id="1033" r:id="rId72"/>
    <p:sldId id="1034" r:id="rId73"/>
    <p:sldId id="1035" r:id="rId74"/>
    <p:sldId id="796" r:id="rId75"/>
    <p:sldId id="804" r:id="rId76"/>
    <p:sldId id="1036" r:id="rId77"/>
    <p:sldId id="809" r:id="rId78"/>
    <p:sldId id="810" r:id="rId79"/>
    <p:sldId id="1037" r:id="rId80"/>
    <p:sldId id="1038" r:id="rId81"/>
    <p:sldId id="1039" r:id="rId82"/>
    <p:sldId id="820" r:id="rId83"/>
    <p:sldId id="1040" r:id="rId84"/>
    <p:sldId id="821" r:id="rId85"/>
    <p:sldId id="822" r:id="rId86"/>
    <p:sldId id="823" r:id="rId87"/>
    <p:sldId id="824" r:id="rId88"/>
    <p:sldId id="825" r:id="rId89"/>
    <p:sldId id="826" r:id="rId90"/>
    <p:sldId id="827" r:id="rId91"/>
    <p:sldId id="1041" r:id="rId92"/>
    <p:sldId id="817" r:id="rId93"/>
    <p:sldId id="828" r:id="rId94"/>
    <p:sldId id="790" r:id="rId95"/>
    <p:sldId id="830" r:id="rId96"/>
    <p:sldId id="829" r:id="rId97"/>
    <p:sldId id="831" r:id="rId98"/>
    <p:sldId id="832" r:id="rId99"/>
    <p:sldId id="1042" r:id="rId100"/>
    <p:sldId id="834" r:id="rId101"/>
    <p:sldId id="1043" r:id="rId102"/>
    <p:sldId id="842" r:id="rId103"/>
    <p:sldId id="845" r:id="rId104"/>
    <p:sldId id="846" r:id="rId105"/>
    <p:sldId id="847" r:id="rId106"/>
    <p:sldId id="1044" r:id="rId107"/>
    <p:sldId id="1045" r:id="rId108"/>
    <p:sldId id="861" r:id="rId109"/>
    <p:sldId id="863" r:id="rId110"/>
    <p:sldId id="865" r:id="rId111"/>
    <p:sldId id="868" r:id="rId112"/>
    <p:sldId id="869" r:id="rId113"/>
    <p:sldId id="870" r:id="rId114"/>
    <p:sldId id="872" r:id="rId115"/>
    <p:sldId id="873" r:id="rId116"/>
    <p:sldId id="874" r:id="rId117"/>
    <p:sldId id="875" r:id="rId118"/>
    <p:sldId id="867" r:id="rId119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35"/>
    <p:restoredTop sz="88308"/>
  </p:normalViewPr>
  <p:slideViewPr>
    <p:cSldViewPr snapToGrid="0" snapToObjects="1">
      <p:cViewPr varScale="1">
        <p:scale>
          <a:sx n="91" d="100"/>
          <a:sy n="91" d="100"/>
        </p:scale>
        <p:origin x="111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30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tableStyles" Target="tableStyle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ata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rawing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>
      <a:schemeClr val="accent2"/>
      <a:schemeClr val="accent3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EC08B3-43B0-45F0-B7F6-A2C6552B278B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586F533-21CB-4EE5-8BE6-4B6857B4AF24}">
      <dgm:prSet/>
      <dgm:spPr/>
      <dgm:t>
        <a:bodyPr/>
        <a:lstStyle/>
        <a:p>
          <a:r>
            <a:rPr lang="it-IT"/>
            <a:t>Rilevazione del problema</a:t>
          </a:r>
          <a:endParaRPr lang="en-US"/>
        </a:p>
      </dgm:t>
    </dgm:pt>
    <dgm:pt modelId="{15E5EB6C-3BB3-4829-91F4-FADFBF2ECA55}" type="parTrans" cxnId="{28AF6D46-704D-44B2-B052-2647F788B09C}">
      <dgm:prSet/>
      <dgm:spPr/>
      <dgm:t>
        <a:bodyPr/>
        <a:lstStyle/>
        <a:p>
          <a:endParaRPr lang="en-US"/>
        </a:p>
      </dgm:t>
    </dgm:pt>
    <dgm:pt modelId="{A89E8B6B-C4A2-4CAD-8888-8B20EC5F57DD}" type="sibTrans" cxnId="{28AF6D46-704D-44B2-B052-2647F788B09C}">
      <dgm:prSet/>
      <dgm:spPr/>
      <dgm:t>
        <a:bodyPr/>
        <a:lstStyle/>
        <a:p>
          <a:endParaRPr lang="en-US"/>
        </a:p>
      </dgm:t>
    </dgm:pt>
    <dgm:pt modelId="{27C1C5C7-415B-4CAA-B138-8A6D5BCCB02E}">
      <dgm:prSet/>
      <dgm:spPr/>
      <dgm:t>
        <a:bodyPr/>
        <a:lstStyle/>
        <a:p>
          <a:r>
            <a:rPr lang="it-IT"/>
            <a:t>Rappresentazione o modello iniziale del problema</a:t>
          </a:r>
          <a:endParaRPr lang="en-US"/>
        </a:p>
      </dgm:t>
    </dgm:pt>
    <dgm:pt modelId="{1C6F5910-87B1-46A0-BA06-7BBB049278C8}" type="parTrans" cxnId="{D4CB5F8F-8407-4FBB-9ABB-31727B908E6E}">
      <dgm:prSet/>
      <dgm:spPr/>
      <dgm:t>
        <a:bodyPr/>
        <a:lstStyle/>
        <a:p>
          <a:endParaRPr lang="en-US"/>
        </a:p>
      </dgm:t>
    </dgm:pt>
    <dgm:pt modelId="{CAE90E78-CBD9-43DC-9F16-DFCE0AFE781A}" type="sibTrans" cxnId="{D4CB5F8F-8407-4FBB-9ABB-31727B908E6E}">
      <dgm:prSet/>
      <dgm:spPr/>
      <dgm:t>
        <a:bodyPr/>
        <a:lstStyle/>
        <a:p>
          <a:endParaRPr lang="en-US"/>
        </a:p>
      </dgm:t>
    </dgm:pt>
    <dgm:pt modelId="{F8F62F37-1674-4C0E-B1E3-8F094CCE097A}">
      <dgm:prSet/>
      <dgm:spPr/>
      <dgm:t>
        <a:bodyPr/>
        <a:lstStyle/>
        <a:p>
          <a:r>
            <a:rPr lang="it-IT"/>
            <a:t>Tentativi di soluzione (fase iterativa)</a:t>
          </a:r>
          <a:endParaRPr lang="en-US"/>
        </a:p>
      </dgm:t>
    </dgm:pt>
    <dgm:pt modelId="{6588FC71-A401-4E8D-986B-9A8FDE64C112}" type="parTrans" cxnId="{E9A6C422-2F60-4211-8B1F-A804D531EFE0}">
      <dgm:prSet/>
      <dgm:spPr/>
      <dgm:t>
        <a:bodyPr/>
        <a:lstStyle/>
        <a:p>
          <a:endParaRPr lang="en-US"/>
        </a:p>
      </dgm:t>
    </dgm:pt>
    <dgm:pt modelId="{5BD821AA-0C83-4DF0-AD5D-5F3F4C4C48FA}" type="sibTrans" cxnId="{E9A6C422-2F60-4211-8B1F-A804D531EFE0}">
      <dgm:prSet/>
      <dgm:spPr/>
      <dgm:t>
        <a:bodyPr/>
        <a:lstStyle/>
        <a:p>
          <a:endParaRPr lang="en-US"/>
        </a:p>
      </dgm:t>
    </dgm:pt>
    <dgm:pt modelId="{4F197526-62AB-4FF9-9CD0-514BEDAEB65A}">
      <dgm:prSet/>
      <dgm:spPr/>
      <dgm:t>
        <a:bodyPr/>
        <a:lstStyle/>
        <a:p>
          <a:r>
            <a:rPr lang="it-IT"/>
            <a:t>Ristrutturazione (fase iterativa)</a:t>
          </a:r>
          <a:endParaRPr lang="en-US"/>
        </a:p>
      </dgm:t>
    </dgm:pt>
    <dgm:pt modelId="{C32E84A7-C077-4693-87FB-703DC1FDBC4F}" type="parTrans" cxnId="{62FD0AB6-A0CA-4517-AB57-29899EE5C325}">
      <dgm:prSet/>
      <dgm:spPr/>
      <dgm:t>
        <a:bodyPr/>
        <a:lstStyle/>
        <a:p>
          <a:endParaRPr lang="en-US"/>
        </a:p>
      </dgm:t>
    </dgm:pt>
    <dgm:pt modelId="{CA9D14D1-8A20-43AC-ADB9-7CC41423D0B6}" type="sibTrans" cxnId="{62FD0AB6-A0CA-4517-AB57-29899EE5C325}">
      <dgm:prSet/>
      <dgm:spPr/>
      <dgm:t>
        <a:bodyPr/>
        <a:lstStyle/>
        <a:p>
          <a:endParaRPr lang="en-US"/>
        </a:p>
      </dgm:t>
    </dgm:pt>
    <dgm:pt modelId="{3A38BEA2-6B04-3F44-9736-9D093AA193DE}" type="pres">
      <dgm:prSet presAssocID="{76EC08B3-43B0-45F0-B7F6-A2C6552B278B}" presName="vert0" presStyleCnt="0">
        <dgm:presLayoutVars>
          <dgm:dir/>
          <dgm:animOne val="branch"/>
          <dgm:animLvl val="lvl"/>
        </dgm:presLayoutVars>
      </dgm:prSet>
      <dgm:spPr/>
    </dgm:pt>
    <dgm:pt modelId="{959B8B43-F3DF-8E47-9EC8-0B2AA1887069}" type="pres">
      <dgm:prSet presAssocID="{B586F533-21CB-4EE5-8BE6-4B6857B4AF24}" presName="thickLine" presStyleLbl="alignNode1" presStyleIdx="0" presStyleCnt="4"/>
      <dgm:spPr/>
    </dgm:pt>
    <dgm:pt modelId="{8B79696F-207D-F543-B411-5EBBCA7CFABF}" type="pres">
      <dgm:prSet presAssocID="{B586F533-21CB-4EE5-8BE6-4B6857B4AF24}" presName="horz1" presStyleCnt="0"/>
      <dgm:spPr/>
    </dgm:pt>
    <dgm:pt modelId="{556B2117-E449-DE4E-A730-4B29DABF4240}" type="pres">
      <dgm:prSet presAssocID="{B586F533-21CB-4EE5-8BE6-4B6857B4AF24}" presName="tx1" presStyleLbl="revTx" presStyleIdx="0" presStyleCnt="4"/>
      <dgm:spPr/>
    </dgm:pt>
    <dgm:pt modelId="{9EF79F38-625D-1342-8EFE-954FABA11DA6}" type="pres">
      <dgm:prSet presAssocID="{B586F533-21CB-4EE5-8BE6-4B6857B4AF24}" presName="vert1" presStyleCnt="0"/>
      <dgm:spPr/>
    </dgm:pt>
    <dgm:pt modelId="{F952BDB3-62A6-E048-8190-99D75EAB8D2A}" type="pres">
      <dgm:prSet presAssocID="{27C1C5C7-415B-4CAA-B138-8A6D5BCCB02E}" presName="thickLine" presStyleLbl="alignNode1" presStyleIdx="1" presStyleCnt="4"/>
      <dgm:spPr/>
    </dgm:pt>
    <dgm:pt modelId="{B0EA6B0E-14A1-1043-AF2C-D32ECDF81272}" type="pres">
      <dgm:prSet presAssocID="{27C1C5C7-415B-4CAA-B138-8A6D5BCCB02E}" presName="horz1" presStyleCnt="0"/>
      <dgm:spPr/>
    </dgm:pt>
    <dgm:pt modelId="{1EC2A998-9706-5144-91C5-31BD3F4DA73F}" type="pres">
      <dgm:prSet presAssocID="{27C1C5C7-415B-4CAA-B138-8A6D5BCCB02E}" presName="tx1" presStyleLbl="revTx" presStyleIdx="1" presStyleCnt="4"/>
      <dgm:spPr/>
    </dgm:pt>
    <dgm:pt modelId="{365C6EBB-EBBE-DA4F-AC4C-EE9521541764}" type="pres">
      <dgm:prSet presAssocID="{27C1C5C7-415B-4CAA-B138-8A6D5BCCB02E}" presName="vert1" presStyleCnt="0"/>
      <dgm:spPr/>
    </dgm:pt>
    <dgm:pt modelId="{1C9ADFBD-05CB-814C-8F27-736DCAEE2C81}" type="pres">
      <dgm:prSet presAssocID="{F8F62F37-1674-4C0E-B1E3-8F094CCE097A}" presName="thickLine" presStyleLbl="alignNode1" presStyleIdx="2" presStyleCnt="4"/>
      <dgm:spPr/>
    </dgm:pt>
    <dgm:pt modelId="{02357E6D-E438-A243-9EAC-4298EBE48E5D}" type="pres">
      <dgm:prSet presAssocID="{F8F62F37-1674-4C0E-B1E3-8F094CCE097A}" presName="horz1" presStyleCnt="0"/>
      <dgm:spPr/>
    </dgm:pt>
    <dgm:pt modelId="{7EFF52BF-AAE1-334C-938B-853E77C33A7D}" type="pres">
      <dgm:prSet presAssocID="{F8F62F37-1674-4C0E-B1E3-8F094CCE097A}" presName="tx1" presStyleLbl="revTx" presStyleIdx="2" presStyleCnt="4"/>
      <dgm:spPr/>
    </dgm:pt>
    <dgm:pt modelId="{CBC11F81-A41F-D34C-B9B3-7F352591D8F4}" type="pres">
      <dgm:prSet presAssocID="{F8F62F37-1674-4C0E-B1E3-8F094CCE097A}" presName="vert1" presStyleCnt="0"/>
      <dgm:spPr/>
    </dgm:pt>
    <dgm:pt modelId="{D5A69AB0-5AE2-BA46-8BE8-EAF7DB937A53}" type="pres">
      <dgm:prSet presAssocID="{4F197526-62AB-4FF9-9CD0-514BEDAEB65A}" presName="thickLine" presStyleLbl="alignNode1" presStyleIdx="3" presStyleCnt="4"/>
      <dgm:spPr/>
    </dgm:pt>
    <dgm:pt modelId="{4A9B69C3-3E22-8B4D-8BFA-1916413FB4D4}" type="pres">
      <dgm:prSet presAssocID="{4F197526-62AB-4FF9-9CD0-514BEDAEB65A}" presName="horz1" presStyleCnt="0"/>
      <dgm:spPr/>
    </dgm:pt>
    <dgm:pt modelId="{FB931138-F6A9-CF48-BBF4-A51F5AA63108}" type="pres">
      <dgm:prSet presAssocID="{4F197526-62AB-4FF9-9CD0-514BEDAEB65A}" presName="tx1" presStyleLbl="revTx" presStyleIdx="3" presStyleCnt="4"/>
      <dgm:spPr/>
    </dgm:pt>
    <dgm:pt modelId="{3FF13FBA-ADE7-A94D-80AF-1BC6B31BD637}" type="pres">
      <dgm:prSet presAssocID="{4F197526-62AB-4FF9-9CD0-514BEDAEB65A}" presName="vert1" presStyleCnt="0"/>
      <dgm:spPr/>
    </dgm:pt>
  </dgm:ptLst>
  <dgm:cxnLst>
    <dgm:cxn modelId="{E9A6C422-2F60-4211-8B1F-A804D531EFE0}" srcId="{76EC08B3-43B0-45F0-B7F6-A2C6552B278B}" destId="{F8F62F37-1674-4C0E-B1E3-8F094CCE097A}" srcOrd="2" destOrd="0" parTransId="{6588FC71-A401-4E8D-986B-9A8FDE64C112}" sibTransId="{5BD821AA-0C83-4DF0-AD5D-5F3F4C4C48FA}"/>
    <dgm:cxn modelId="{28AF6D46-704D-44B2-B052-2647F788B09C}" srcId="{76EC08B3-43B0-45F0-B7F6-A2C6552B278B}" destId="{B586F533-21CB-4EE5-8BE6-4B6857B4AF24}" srcOrd="0" destOrd="0" parTransId="{15E5EB6C-3BB3-4829-91F4-FADFBF2ECA55}" sibTransId="{A89E8B6B-C4A2-4CAD-8888-8B20EC5F57DD}"/>
    <dgm:cxn modelId="{E4758055-0B13-9C43-AC87-80DE07A2211F}" type="presOf" srcId="{B586F533-21CB-4EE5-8BE6-4B6857B4AF24}" destId="{556B2117-E449-DE4E-A730-4B29DABF4240}" srcOrd="0" destOrd="0" presId="urn:microsoft.com/office/officeart/2008/layout/LinedList"/>
    <dgm:cxn modelId="{D4CB5F8F-8407-4FBB-9ABB-31727B908E6E}" srcId="{76EC08B3-43B0-45F0-B7F6-A2C6552B278B}" destId="{27C1C5C7-415B-4CAA-B138-8A6D5BCCB02E}" srcOrd="1" destOrd="0" parTransId="{1C6F5910-87B1-46A0-BA06-7BBB049278C8}" sibTransId="{CAE90E78-CBD9-43DC-9F16-DFCE0AFE781A}"/>
    <dgm:cxn modelId="{62FD0AB6-A0CA-4517-AB57-29899EE5C325}" srcId="{76EC08B3-43B0-45F0-B7F6-A2C6552B278B}" destId="{4F197526-62AB-4FF9-9CD0-514BEDAEB65A}" srcOrd="3" destOrd="0" parTransId="{C32E84A7-C077-4693-87FB-703DC1FDBC4F}" sibTransId="{CA9D14D1-8A20-43AC-ADB9-7CC41423D0B6}"/>
    <dgm:cxn modelId="{A3D38FC0-1487-2D40-9DCB-06F9BC708777}" type="presOf" srcId="{F8F62F37-1674-4C0E-B1E3-8F094CCE097A}" destId="{7EFF52BF-AAE1-334C-938B-853E77C33A7D}" srcOrd="0" destOrd="0" presId="urn:microsoft.com/office/officeart/2008/layout/LinedList"/>
    <dgm:cxn modelId="{B89C00C4-7B90-4042-A893-406635CA3208}" type="presOf" srcId="{27C1C5C7-415B-4CAA-B138-8A6D5BCCB02E}" destId="{1EC2A998-9706-5144-91C5-31BD3F4DA73F}" srcOrd="0" destOrd="0" presId="urn:microsoft.com/office/officeart/2008/layout/LinedList"/>
    <dgm:cxn modelId="{AD8FDBE6-7A05-6D46-B997-8333E844BE0A}" type="presOf" srcId="{4F197526-62AB-4FF9-9CD0-514BEDAEB65A}" destId="{FB931138-F6A9-CF48-BBF4-A51F5AA63108}" srcOrd="0" destOrd="0" presId="urn:microsoft.com/office/officeart/2008/layout/LinedList"/>
    <dgm:cxn modelId="{5DFBF3FA-2F39-FA45-8052-2DC54DA9CC85}" type="presOf" srcId="{76EC08B3-43B0-45F0-B7F6-A2C6552B278B}" destId="{3A38BEA2-6B04-3F44-9736-9D093AA193DE}" srcOrd="0" destOrd="0" presId="urn:microsoft.com/office/officeart/2008/layout/LinedList"/>
    <dgm:cxn modelId="{4E4AC65E-96A3-1748-B206-C1CA320EEE37}" type="presParOf" srcId="{3A38BEA2-6B04-3F44-9736-9D093AA193DE}" destId="{959B8B43-F3DF-8E47-9EC8-0B2AA1887069}" srcOrd="0" destOrd="0" presId="urn:microsoft.com/office/officeart/2008/layout/LinedList"/>
    <dgm:cxn modelId="{36936BE0-3CC9-1C41-9DB3-D3917AECD54B}" type="presParOf" srcId="{3A38BEA2-6B04-3F44-9736-9D093AA193DE}" destId="{8B79696F-207D-F543-B411-5EBBCA7CFABF}" srcOrd="1" destOrd="0" presId="urn:microsoft.com/office/officeart/2008/layout/LinedList"/>
    <dgm:cxn modelId="{C022C0F4-2546-D340-AC63-F230C7D9C3A5}" type="presParOf" srcId="{8B79696F-207D-F543-B411-5EBBCA7CFABF}" destId="{556B2117-E449-DE4E-A730-4B29DABF4240}" srcOrd="0" destOrd="0" presId="urn:microsoft.com/office/officeart/2008/layout/LinedList"/>
    <dgm:cxn modelId="{559A190A-E88B-EE48-8557-F22D896CF67F}" type="presParOf" srcId="{8B79696F-207D-F543-B411-5EBBCA7CFABF}" destId="{9EF79F38-625D-1342-8EFE-954FABA11DA6}" srcOrd="1" destOrd="0" presId="urn:microsoft.com/office/officeart/2008/layout/LinedList"/>
    <dgm:cxn modelId="{D3B00B06-31A3-6E48-8EBC-013FBF4264F1}" type="presParOf" srcId="{3A38BEA2-6B04-3F44-9736-9D093AA193DE}" destId="{F952BDB3-62A6-E048-8190-99D75EAB8D2A}" srcOrd="2" destOrd="0" presId="urn:microsoft.com/office/officeart/2008/layout/LinedList"/>
    <dgm:cxn modelId="{4493C291-1676-BB4A-B553-C6AEE409B59B}" type="presParOf" srcId="{3A38BEA2-6B04-3F44-9736-9D093AA193DE}" destId="{B0EA6B0E-14A1-1043-AF2C-D32ECDF81272}" srcOrd="3" destOrd="0" presId="urn:microsoft.com/office/officeart/2008/layout/LinedList"/>
    <dgm:cxn modelId="{70DDB3FB-7FCA-FA48-8808-E1C96D84A4EF}" type="presParOf" srcId="{B0EA6B0E-14A1-1043-AF2C-D32ECDF81272}" destId="{1EC2A998-9706-5144-91C5-31BD3F4DA73F}" srcOrd="0" destOrd="0" presId="urn:microsoft.com/office/officeart/2008/layout/LinedList"/>
    <dgm:cxn modelId="{D60451A8-DDB9-BE4D-8663-74F872267BA7}" type="presParOf" srcId="{B0EA6B0E-14A1-1043-AF2C-D32ECDF81272}" destId="{365C6EBB-EBBE-DA4F-AC4C-EE9521541764}" srcOrd="1" destOrd="0" presId="urn:microsoft.com/office/officeart/2008/layout/LinedList"/>
    <dgm:cxn modelId="{B7BF4ED9-4B94-314B-8C5A-D4A61827A7F8}" type="presParOf" srcId="{3A38BEA2-6B04-3F44-9736-9D093AA193DE}" destId="{1C9ADFBD-05CB-814C-8F27-736DCAEE2C81}" srcOrd="4" destOrd="0" presId="urn:microsoft.com/office/officeart/2008/layout/LinedList"/>
    <dgm:cxn modelId="{2E729361-663B-0846-9A1E-5611A37C89BA}" type="presParOf" srcId="{3A38BEA2-6B04-3F44-9736-9D093AA193DE}" destId="{02357E6D-E438-A243-9EAC-4298EBE48E5D}" srcOrd="5" destOrd="0" presId="urn:microsoft.com/office/officeart/2008/layout/LinedList"/>
    <dgm:cxn modelId="{78F1506B-B352-0440-AE76-3E5C26FA95B8}" type="presParOf" srcId="{02357E6D-E438-A243-9EAC-4298EBE48E5D}" destId="{7EFF52BF-AAE1-334C-938B-853E77C33A7D}" srcOrd="0" destOrd="0" presId="urn:microsoft.com/office/officeart/2008/layout/LinedList"/>
    <dgm:cxn modelId="{F8ECC49E-B373-774E-BAE8-95C3FFD39FA4}" type="presParOf" srcId="{02357E6D-E438-A243-9EAC-4298EBE48E5D}" destId="{CBC11F81-A41F-D34C-B9B3-7F352591D8F4}" srcOrd="1" destOrd="0" presId="urn:microsoft.com/office/officeart/2008/layout/LinedList"/>
    <dgm:cxn modelId="{AC8254CC-7F74-2D40-9A7E-0706A501472E}" type="presParOf" srcId="{3A38BEA2-6B04-3F44-9736-9D093AA193DE}" destId="{D5A69AB0-5AE2-BA46-8BE8-EAF7DB937A53}" srcOrd="6" destOrd="0" presId="urn:microsoft.com/office/officeart/2008/layout/LinedList"/>
    <dgm:cxn modelId="{CA57D748-A294-3F42-B7AB-7320CE44D18E}" type="presParOf" srcId="{3A38BEA2-6B04-3F44-9736-9D093AA193DE}" destId="{4A9B69C3-3E22-8B4D-8BFA-1916413FB4D4}" srcOrd="7" destOrd="0" presId="urn:microsoft.com/office/officeart/2008/layout/LinedList"/>
    <dgm:cxn modelId="{49C33991-1D2E-C74E-9573-8F8DB1E71BBA}" type="presParOf" srcId="{4A9B69C3-3E22-8B4D-8BFA-1916413FB4D4}" destId="{FB931138-F6A9-CF48-BBF4-A51F5AA63108}" srcOrd="0" destOrd="0" presId="urn:microsoft.com/office/officeart/2008/layout/LinedList"/>
    <dgm:cxn modelId="{ACC735C4-7C47-B24C-AE93-9A269454C516}" type="presParOf" srcId="{4A9B69C3-3E22-8B4D-8BFA-1916413FB4D4}" destId="{3FF13FBA-ADE7-A94D-80AF-1BC6B31BD6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645710-1BC4-409F-8555-BA4C47D617D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F6AE5CD0-3B70-460D-89CF-E8F12DC02C05}">
      <dgm:prSet/>
      <dgm:spPr/>
      <dgm:t>
        <a:bodyPr/>
        <a:lstStyle/>
        <a:p>
          <a:r>
            <a:rPr lang="it-IT" dirty="0"/>
            <a:t>scaturisce dal notare una discrepanza tra lo stato attuale dell’ambiente e/o dell’organismo e uno stato alternativo che si desidera raggiungere. Coinvolge la </a:t>
          </a:r>
          <a:r>
            <a:rPr lang="it-IT" b="1" dirty="0"/>
            <a:t>motivazione</a:t>
          </a:r>
          <a:r>
            <a:rPr lang="it-IT" dirty="0"/>
            <a:t> (</a:t>
          </a:r>
          <a:r>
            <a:rPr lang="it-IT" dirty="0" err="1"/>
            <a:t>cap</a:t>
          </a:r>
          <a:r>
            <a:rPr lang="it-IT" dirty="0"/>
            <a:t> 12)</a:t>
          </a:r>
          <a:endParaRPr lang="en-US" dirty="0"/>
        </a:p>
      </dgm:t>
    </dgm:pt>
    <dgm:pt modelId="{D3490D29-4CDB-4B3D-A945-F97176020759}" type="parTrans" cxnId="{FFC7B8CD-1342-4D41-B3FB-320D7D41EE30}">
      <dgm:prSet/>
      <dgm:spPr/>
      <dgm:t>
        <a:bodyPr/>
        <a:lstStyle/>
        <a:p>
          <a:endParaRPr lang="en-US"/>
        </a:p>
      </dgm:t>
    </dgm:pt>
    <dgm:pt modelId="{233F73B7-BC82-4ED0-ABB6-21C076ABDEFF}" type="sibTrans" cxnId="{FFC7B8CD-1342-4D41-B3FB-320D7D41EE30}">
      <dgm:prSet/>
      <dgm:spPr/>
      <dgm:t>
        <a:bodyPr/>
        <a:lstStyle/>
        <a:p>
          <a:endParaRPr lang="en-US"/>
        </a:p>
      </dgm:t>
    </dgm:pt>
    <dgm:pt modelId="{801DC7C9-2AE0-493C-8598-8E57F910682C}">
      <dgm:prSet/>
      <dgm:spPr/>
      <dgm:t>
        <a:bodyPr/>
        <a:lstStyle/>
        <a:p>
          <a:r>
            <a:rPr lang="it-IT"/>
            <a:t>Se la discrepanza può essere risolta con un’azione conosciuta e non ostacolata non abbiamo un “problema”</a:t>
          </a:r>
          <a:endParaRPr lang="en-US"/>
        </a:p>
      </dgm:t>
    </dgm:pt>
    <dgm:pt modelId="{A77263AD-0F4B-4399-A8A7-5B86FD6415F0}" type="parTrans" cxnId="{CF2561A3-8A8E-4C39-AB7D-F9F3ABEC16E0}">
      <dgm:prSet/>
      <dgm:spPr/>
      <dgm:t>
        <a:bodyPr/>
        <a:lstStyle/>
        <a:p>
          <a:endParaRPr lang="en-US"/>
        </a:p>
      </dgm:t>
    </dgm:pt>
    <dgm:pt modelId="{D89BADE5-989E-45DC-9321-88FE30E250F7}" type="sibTrans" cxnId="{CF2561A3-8A8E-4C39-AB7D-F9F3ABEC16E0}">
      <dgm:prSet/>
      <dgm:spPr/>
      <dgm:t>
        <a:bodyPr/>
        <a:lstStyle/>
        <a:p>
          <a:endParaRPr lang="en-US"/>
        </a:p>
      </dgm:t>
    </dgm:pt>
    <dgm:pt modelId="{F7B099C9-8564-4A09-8139-0988EBDBD70C}">
      <dgm:prSet/>
      <dgm:spPr/>
      <dgm:t>
        <a:bodyPr/>
        <a:lstStyle/>
        <a:p>
          <a:r>
            <a:rPr lang="it-IT"/>
            <a:t>Altrimenti, è necessario il coinvolgimento del pensiero</a:t>
          </a:r>
          <a:endParaRPr lang="en-US"/>
        </a:p>
      </dgm:t>
    </dgm:pt>
    <dgm:pt modelId="{190E1B03-5049-436D-AB18-C61FF6A52CDB}" type="parTrans" cxnId="{048FE9E3-F22C-497A-BCF9-D75642A4AD10}">
      <dgm:prSet/>
      <dgm:spPr/>
      <dgm:t>
        <a:bodyPr/>
        <a:lstStyle/>
        <a:p>
          <a:endParaRPr lang="en-US"/>
        </a:p>
      </dgm:t>
    </dgm:pt>
    <dgm:pt modelId="{779AEE26-110F-4320-B800-3792D3F89796}" type="sibTrans" cxnId="{048FE9E3-F22C-497A-BCF9-D75642A4AD10}">
      <dgm:prSet/>
      <dgm:spPr/>
      <dgm:t>
        <a:bodyPr/>
        <a:lstStyle/>
        <a:p>
          <a:endParaRPr lang="en-US"/>
        </a:p>
      </dgm:t>
    </dgm:pt>
    <dgm:pt modelId="{35907047-8D02-1146-A706-87D2F75301A1}" type="pres">
      <dgm:prSet presAssocID="{3D645710-1BC4-409F-8555-BA4C47D617D3}" presName="vert0" presStyleCnt="0">
        <dgm:presLayoutVars>
          <dgm:dir/>
          <dgm:animOne val="branch"/>
          <dgm:animLvl val="lvl"/>
        </dgm:presLayoutVars>
      </dgm:prSet>
      <dgm:spPr/>
    </dgm:pt>
    <dgm:pt modelId="{6C1327BF-B728-E54A-9C83-9A6742CEB42F}" type="pres">
      <dgm:prSet presAssocID="{F6AE5CD0-3B70-460D-89CF-E8F12DC02C05}" presName="thickLine" presStyleLbl="alignNode1" presStyleIdx="0" presStyleCnt="3"/>
      <dgm:spPr/>
    </dgm:pt>
    <dgm:pt modelId="{D57EB410-9435-4A4C-8F46-F54366CF620A}" type="pres">
      <dgm:prSet presAssocID="{F6AE5CD0-3B70-460D-89CF-E8F12DC02C05}" presName="horz1" presStyleCnt="0"/>
      <dgm:spPr/>
    </dgm:pt>
    <dgm:pt modelId="{D043F06B-2E29-D24F-BC34-A3597BA82584}" type="pres">
      <dgm:prSet presAssocID="{F6AE5CD0-3B70-460D-89CF-E8F12DC02C05}" presName="tx1" presStyleLbl="revTx" presStyleIdx="0" presStyleCnt="3"/>
      <dgm:spPr/>
    </dgm:pt>
    <dgm:pt modelId="{3CFCB33C-29DD-EE4B-B56E-74A6FD27B7DC}" type="pres">
      <dgm:prSet presAssocID="{F6AE5CD0-3B70-460D-89CF-E8F12DC02C05}" presName="vert1" presStyleCnt="0"/>
      <dgm:spPr/>
    </dgm:pt>
    <dgm:pt modelId="{CDEFE3EC-2CC7-5F4D-B74C-3B4810A768C5}" type="pres">
      <dgm:prSet presAssocID="{801DC7C9-2AE0-493C-8598-8E57F910682C}" presName="thickLine" presStyleLbl="alignNode1" presStyleIdx="1" presStyleCnt="3"/>
      <dgm:spPr/>
    </dgm:pt>
    <dgm:pt modelId="{273E04F0-5ED5-2445-87C3-107C1B10FF56}" type="pres">
      <dgm:prSet presAssocID="{801DC7C9-2AE0-493C-8598-8E57F910682C}" presName="horz1" presStyleCnt="0"/>
      <dgm:spPr/>
    </dgm:pt>
    <dgm:pt modelId="{424D1B9E-459C-0F4F-AAD7-195355260D82}" type="pres">
      <dgm:prSet presAssocID="{801DC7C9-2AE0-493C-8598-8E57F910682C}" presName="tx1" presStyleLbl="revTx" presStyleIdx="1" presStyleCnt="3"/>
      <dgm:spPr/>
    </dgm:pt>
    <dgm:pt modelId="{47DA8732-BEBA-7E4F-93F9-871E0B5F6B67}" type="pres">
      <dgm:prSet presAssocID="{801DC7C9-2AE0-493C-8598-8E57F910682C}" presName="vert1" presStyleCnt="0"/>
      <dgm:spPr/>
    </dgm:pt>
    <dgm:pt modelId="{4607B005-8FD9-214F-A87B-9709A39871E0}" type="pres">
      <dgm:prSet presAssocID="{F7B099C9-8564-4A09-8139-0988EBDBD70C}" presName="thickLine" presStyleLbl="alignNode1" presStyleIdx="2" presStyleCnt="3"/>
      <dgm:spPr/>
    </dgm:pt>
    <dgm:pt modelId="{F95C5338-BF75-3D4B-B3F7-0FFA8E085F34}" type="pres">
      <dgm:prSet presAssocID="{F7B099C9-8564-4A09-8139-0988EBDBD70C}" presName="horz1" presStyleCnt="0"/>
      <dgm:spPr/>
    </dgm:pt>
    <dgm:pt modelId="{CC3D4095-D7A1-1A4B-A1F5-C259E2A2ED8D}" type="pres">
      <dgm:prSet presAssocID="{F7B099C9-8564-4A09-8139-0988EBDBD70C}" presName="tx1" presStyleLbl="revTx" presStyleIdx="2" presStyleCnt="3"/>
      <dgm:spPr/>
    </dgm:pt>
    <dgm:pt modelId="{A16DC241-6054-C44F-B2E0-25951DF8EB6E}" type="pres">
      <dgm:prSet presAssocID="{F7B099C9-8564-4A09-8139-0988EBDBD70C}" presName="vert1" presStyleCnt="0"/>
      <dgm:spPr/>
    </dgm:pt>
  </dgm:ptLst>
  <dgm:cxnLst>
    <dgm:cxn modelId="{0F6B1056-E252-AD44-9FD5-6A7E847CDFDD}" type="presOf" srcId="{F6AE5CD0-3B70-460D-89CF-E8F12DC02C05}" destId="{D043F06B-2E29-D24F-BC34-A3597BA82584}" srcOrd="0" destOrd="0" presId="urn:microsoft.com/office/officeart/2008/layout/LinedList"/>
    <dgm:cxn modelId="{CF2561A3-8A8E-4C39-AB7D-F9F3ABEC16E0}" srcId="{3D645710-1BC4-409F-8555-BA4C47D617D3}" destId="{801DC7C9-2AE0-493C-8598-8E57F910682C}" srcOrd="1" destOrd="0" parTransId="{A77263AD-0F4B-4399-A8A7-5B86FD6415F0}" sibTransId="{D89BADE5-989E-45DC-9321-88FE30E250F7}"/>
    <dgm:cxn modelId="{663AB8B8-7C1B-5946-A7B6-6DA4939A1FF8}" type="presOf" srcId="{F7B099C9-8564-4A09-8139-0988EBDBD70C}" destId="{CC3D4095-D7A1-1A4B-A1F5-C259E2A2ED8D}" srcOrd="0" destOrd="0" presId="urn:microsoft.com/office/officeart/2008/layout/LinedList"/>
    <dgm:cxn modelId="{FFC7B8CD-1342-4D41-B3FB-320D7D41EE30}" srcId="{3D645710-1BC4-409F-8555-BA4C47D617D3}" destId="{F6AE5CD0-3B70-460D-89CF-E8F12DC02C05}" srcOrd="0" destOrd="0" parTransId="{D3490D29-4CDB-4B3D-A945-F97176020759}" sibTransId="{233F73B7-BC82-4ED0-ABB6-21C076ABDEFF}"/>
    <dgm:cxn modelId="{048FE9E3-F22C-497A-BCF9-D75642A4AD10}" srcId="{3D645710-1BC4-409F-8555-BA4C47D617D3}" destId="{F7B099C9-8564-4A09-8139-0988EBDBD70C}" srcOrd="2" destOrd="0" parTransId="{190E1B03-5049-436D-AB18-C61FF6A52CDB}" sibTransId="{779AEE26-110F-4320-B800-3792D3F89796}"/>
    <dgm:cxn modelId="{90A093F5-2861-8B4C-AEBF-4FF2E8A27A93}" type="presOf" srcId="{3D645710-1BC4-409F-8555-BA4C47D617D3}" destId="{35907047-8D02-1146-A706-87D2F75301A1}" srcOrd="0" destOrd="0" presId="urn:microsoft.com/office/officeart/2008/layout/LinedList"/>
    <dgm:cxn modelId="{329A49FA-4ED6-D946-8DDF-0F1C6F9AC1CC}" type="presOf" srcId="{801DC7C9-2AE0-493C-8598-8E57F910682C}" destId="{424D1B9E-459C-0F4F-AAD7-195355260D82}" srcOrd="0" destOrd="0" presId="urn:microsoft.com/office/officeart/2008/layout/LinedList"/>
    <dgm:cxn modelId="{2683333D-C18B-D740-A562-73F339E5554A}" type="presParOf" srcId="{35907047-8D02-1146-A706-87D2F75301A1}" destId="{6C1327BF-B728-E54A-9C83-9A6742CEB42F}" srcOrd="0" destOrd="0" presId="urn:microsoft.com/office/officeart/2008/layout/LinedList"/>
    <dgm:cxn modelId="{3551D70B-EE8C-C04E-9604-84953A412B9F}" type="presParOf" srcId="{35907047-8D02-1146-A706-87D2F75301A1}" destId="{D57EB410-9435-4A4C-8F46-F54366CF620A}" srcOrd="1" destOrd="0" presId="urn:microsoft.com/office/officeart/2008/layout/LinedList"/>
    <dgm:cxn modelId="{52DA64D2-4434-8C43-93FC-F0DEDE64F506}" type="presParOf" srcId="{D57EB410-9435-4A4C-8F46-F54366CF620A}" destId="{D043F06B-2E29-D24F-BC34-A3597BA82584}" srcOrd="0" destOrd="0" presId="urn:microsoft.com/office/officeart/2008/layout/LinedList"/>
    <dgm:cxn modelId="{BADA05BC-C899-6942-B7A9-9A6B657D00DD}" type="presParOf" srcId="{D57EB410-9435-4A4C-8F46-F54366CF620A}" destId="{3CFCB33C-29DD-EE4B-B56E-74A6FD27B7DC}" srcOrd="1" destOrd="0" presId="urn:microsoft.com/office/officeart/2008/layout/LinedList"/>
    <dgm:cxn modelId="{844D5F24-EC1D-7C41-8680-C4FC0CAA1F0D}" type="presParOf" srcId="{35907047-8D02-1146-A706-87D2F75301A1}" destId="{CDEFE3EC-2CC7-5F4D-B74C-3B4810A768C5}" srcOrd="2" destOrd="0" presId="urn:microsoft.com/office/officeart/2008/layout/LinedList"/>
    <dgm:cxn modelId="{A1E08C91-AB39-3243-B552-9143AF5118E8}" type="presParOf" srcId="{35907047-8D02-1146-A706-87D2F75301A1}" destId="{273E04F0-5ED5-2445-87C3-107C1B10FF56}" srcOrd="3" destOrd="0" presId="urn:microsoft.com/office/officeart/2008/layout/LinedList"/>
    <dgm:cxn modelId="{5A27032B-6FBC-9F48-9814-FE4C11338DB7}" type="presParOf" srcId="{273E04F0-5ED5-2445-87C3-107C1B10FF56}" destId="{424D1B9E-459C-0F4F-AAD7-195355260D82}" srcOrd="0" destOrd="0" presId="urn:microsoft.com/office/officeart/2008/layout/LinedList"/>
    <dgm:cxn modelId="{DC3F140B-E86D-CE4E-A3D3-64F50039EB44}" type="presParOf" srcId="{273E04F0-5ED5-2445-87C3-107C1B10FF56}" destId="{47DA8732-BEBA-7E4F-93F9-871E0B5F6B67}" srcOrd="1" destOrd="0" presId="urn:microsoft.com/office/officeart/2008/layout/LinedList"/>
    <dgm:cxn modelId="{039D7995-5CAB-064B-A36E-536BB7A65D65}" type="presParOf" srcId="{35907047-8D02-1146-A706-87D2F75301A1}" destId="{4607B005-8FD9-214F-A87B-9709A39871E0}" srcOrd="4" destOrd="0" presId="urn:microsoft.com/office/officeart/2008/layout/LinedList"/>
    <dgm:cxn modelId="{08B6CD28-AEE7-AA46-95C8-BA9F9647DEE9}" type="presParOf" srcId="{35907047-8D02-1146-A706-87D2F75301A1}" destId="{F95C5338-BF75-3D4B-B3F7-0FFA8E085F34}" srcOrd="5" destOrd="0" presId="urn:microsoft.com/office/officeart/2008/layout/LinedList"/>
    <dgm:cxn modelId="{544422BB-8AB4-BE44-8375-596226FF94EC}" type="presParOf" srcId="{F95C5338-BF75-3D4B-B3F7-0FFA8E085F34}" destId="{CC3D4095-D7A1-1A4B-A1F5-C259E2A2ED8D}" srcOrd="0" destOrd="0" presId="urn:microsoft.com/office/officeart/2008/layout/LinedList"/>
    <dgm:cxn modelId="{9E452333-5494-FA4F-800A-A847A0C17A11}" type="presParOf" srcId="{F95C5338-BF75-3D4B-B3F7-0FFA8E085F34}" destId="{A16DC241-6054-C44F-B2E0-25951DF8EB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C149C4-CB0B-4F15-9D38-6A5B53808D9E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FA5E4D9-3061-46D3-BC63-3D6C2CB65D11}">
      <dgm:prSet/>
      <dgm:spPr/>
      <dgm:t>
        <a:bodyPr/>
        <a:lstStyle/>
        <a:p>
          <a:r>
            <a:rPr lang="it-IT" dirty="0"/>
            <a:t>È la parte </a:t>
          </a:r>
          <a:r>
            <a:rPr lang="it-IT" b="1" dirty="0"/>
            <a:t>induttiva</a:t>
          </a:r>
          <a:r>
            <a:rPr lang="it-IT" dirty="0"/>
            <a:t> del </a:t>
          </a:r>
          <a:r>
            <a:rPr lang="it-IT" dirty="0" err="1"/>
            <a:t>problem</a:t>
          </a:r>
          <a:r>
            <a:rPr lang="it-IT" dirty="0"/>
            <a:t> </a:t>
          </a:r>
          <a:r>
            <a:rPr lang="it-IT" dirty="0" err="1"/>
            <a:t>solving</a:t>
          </a:r>
          <a:endParaRPr lang="en-US" dirty="0"/>
        </a:p>
      </dgm:t>
    </dgm:pt>
    <dgm:pt modelId="{E5FFD0CE-CA1A-4017-A286-06B1294AB657}" type="parTrans" cxnId="{1642B321-6D2A-4808-886A-E11E935F01E1}">
      <dgm:prSet/>
      <dgm:spPr/>
      <dgm:t>
        <a:bodyPr/>
        <a:lstStyle/>
        <a:p>
          <a:endParaRPr lang="en-US"/>
        </a:p>
      </dgm:t>
    </dgm:pt>
    <dgm:pt modelId="{8DE5E384-0220-4FE9-8A86-16C97C895193}" type="sibTrans" cxnId="{1642B321-6D2A-4808-886A-E11E935F01E1}">
      <dgm:prSet/>
      <dgm:spPr/>
      <dgm:t>
        <a:bodyPr/>
        <a:lstStyle/>
        <a:p>
          <a:endParaRPr lang="en-US"/>
        </a:p>
      </dgm:t>
    </dgm:pt>
    <dgm:pt modelId="{0F6B88EE-0B2D-4E82-969C-D2ED407C7F58}">
      <dgm:prSet/>
      <dgm:spPr/>
      <dgm:t>
        <a:bodyPr/>
        <a:lstStyle/>
        <a:p>
          <a:r>
            <a:rPr lang="it-IT" dirty="0"/>
            <a:t>partendo dai dati del problema, combinandoli mentalmente e integrandoli con le conoscenze precedenti, si cerca di comprenderlo per guidare le </a:t>
          </a:r>
          <a:r>
            <a:rPr lang="it-IT" b="1" dirty="0"/>
            <a:t>ipotesi di soluzione </a:t>
          </a:r>
          <a:endParaRPr lang="en-US" b="1" dirty="0"/>
        </a:p>
      </dgm:t>
    </dgm:pt>
    <dgm:pt modelId="{87AC8D95-D2CD-459C-8749-45B70AFD4E6C}" type="parTrans" cxnId="{2BDBBE41-5CE1-42C7-866A-6BD9B346CDB7}">
      <dgm:prSet/>
      <dgm:spPr/>
      <dgm:t>
        <a:bodyPr/>
        <a:lstStyle/>
        <a:p>
          <a:endParaRPr lang="en-US"/>
        </a:p>
      </dgm:t>
    </dgm:pt>
    <dgm:pt modelId="{99541590-65A6-437F-8300-C387F21088BD}" type="sibTrans" cxnId="{2BDBBE41-5CE1-42C7-866A-6BD9B346CDB7}">
      <dgm:prSet/>
      <dgm:spPr/>
      <dgm:t>
        <a:bodyPr/>
        <a:lstStyle/>
        <a:p>
          <a:endParaRPr lang="en-US"/>
        </a:p>
      </dgm:t>
    </dgm:pt>
    <dgm:pt modelId="{A7D64DE3-792E-443A-AAD5-A29A8FCC8F00}">
      <dgm:prSet/>
      <dgm:spPr/>
      <dgm:t>
        <a:bodyPr/>
        <a:lstStyle/>
        <a:p>
          <a:r>
            <a:rPr lang="it-IT" dirty="0"/>
            <a:t>Coinvolge l’</a:t>
          </a:r>
          <a:r>
            <a:rPr lang="it-IT" b="1" dirty="0"/>
            <a:t>abduzione</a:t>
          </a:r>
          <a:r>
            <a:rPr lang="it-IT" dirty="0"/>
            <a:t> (</a:t>
          </a:r>
          <a:r>
            <a:rPr lang="it-IT" dirty="0" err="1"/>
            <a:t>cap</a:t>
          </a:r>
          <a:r>
            <a:rPr lang="it-IT" dirty="0"/>
            <a:t> 7): comprendere il problema significa darsene una spiegazione</a:t>
          </a:r>
          <a:endParaRPr lang="en-US" dirty="0"/>
        </a:p>
      </dgm:t>
    </dgm:pt>
    <dgm:pt modelId="{B5755AC8-89A5-481C-AD6E-C43BBCA8C8ED}" type="parTrans" cxnId="{86EF6325-1E9E-41EA-8EFF-B8870B4ABC53}">
      <dgm:prSet/>
      <dgm:spPr/>
      <dgm:t>
        <a:bodyPr/>
        <a:lstStyle/>
        <a:p>
          <a:endParaRPr lang="en-US"/>
        </a:p>
      </dgm:t>
    </dgm:pt>
    <dgm:pt modelId="{2423296C-C954-4611-9748-2C644AD427CA}" type="sibTrans" cxnId="{86EF6325-1E9E-41EA-8EFF-B8870B4ABC53}">
      <dgm:prSet/>
      <dgm:spPr/>
      <dgm:t>
        <a:bodyPr/>
        <a:lstStyle/>
        <a:p>
          <a:endParaRPr lang="en-US"/>
        </a:p>
      </dgm:t>
    </dgm:pt>
    <dgm:pt modelId="{C7F4C9C1-263E-4C0C-908C-B3099A8F586A}">
      <dgm:prSet/>
      <dgm:spPr/>
      <dgm:t>
        <a:bodyPr/>
        <a:lstStyle/>
        <a:p>
          <a:r>
            <a:rPr lang="it-IT" dirty="0"/>
            <a:t>Coinvolge la </a:t>
          </a:r>
          <a:r>
            <a:rPr lang="it-IT" b="1" dirty="0"/>
            <a:t>categorizzazione</a:t>
          </a:r>
          <a:r>
            <a:rPr lang="it-IT" dirty="0"/>
            <a:t> (</a:t>
          </a:r>
          <a:r>
            <a:rPr lang="it-IT" dirty="0" err="1"/>
            <a:t>cap</a:t>
          </a:r>
          <a:r>
            <a:rPr lang="it-IT" dirty="0"/>
            <a:t> 7): ogni volta che si tenta di classificare il problema entro tipologie di problemi simili incontrati in passato</a:t>
          </a:r>
          <a:endParaRPr lang="en-US" dirty="0"/>
        </a:p>
      </dgm:t>
    </dgm:pt>
    <dgm:pt modelId="{A1A4113E-5A17-4E03-A271-BFA18D57F48B}" type="parTrans" cxnId="{11C5EC6D-BD2A-4235-8F9F-C4DCC3A97FFA}">
      <dgm:prSet/>
      <dgm:spPr/>
      <dgm:t>
        <a:bodyPr/>
        <a:lstStyle/>
        <a:p>
          <a:endParaRPr lang="en-US"/>
        </a:p>
      </dgm:t>
    </dgm:pt>
    <dgm:pt modelId="{FB5932DC-EBBC-4FBB-AB55-F933886D2671}" type="sibTrans" cxnId="{11C5EC6D-BD2A-4235-8F9F-C4DCC3A97FFA}">
      <dgm:prSet/>
      <dgm:spPr/>
      <dgm:t>
        <a:bodyPr/>
        <a:lstStyle/>
        <a:p>
          <a:endParaRPr lang="en-US"/>
        </a:p>
      </dgm:t>
    </dgm:pt>
    <dgm:pt modelId="{BD50F305-C918-4D4B-B938-6AF1D52B378E}" type="pres">
      <dgm:prSet presAssocID="{4EC149C4-CB0B-4F15-9D38-6A5B53808D9E}" presName="diagram" presStyleCnt="0">
        <dgm:presLayoutVars>
          <dgm:dir/>
          <dgm:resizeHandles val="exact"/>
        </dgm:presLayoutVars>
      </dgm:prSet>
      <dgm:spPr/>
    </dgm:pt>
    <dgm:pt modelId="{CD38B641-5068-1A4C-95CD-CD69AE3560F7}" type="pres">
      <dgm:prSet presAssocID="{5FA5E4D9-3061-46D3-BC63-3D6C2CB65D11}" presName="node" presStyleLbl="node1" presStyleIdx="0" presStyleCnt="4">
        <dgm:presLayoutVars>
          <dgm:bulletEnabled val="1"/>
        </dgm:presLayoutVars>
      </dgm:prSet>
      <dgm:spPr/>
    </dgm:pt>
    <dgm:pt modelId="{F1CD07CF-9969-6F40-88AF-4FEB437A2466}" type="pres">
      <dgm:prSet presAssocID="{8DE5E384-0220-4FE9-8A86-16C97C895193}" presName="sibTrans" presStyleCnt="0"/>
      <dgm:spPr/>
    </dgm:pt>
    <dgm:pt modelId="{E995D86F-8FCB-CB42-9F49-1F6A9D1FA0FB}" type="pres">
      <dgm:prSet presAssocID="{0F6B88EE-0B2D-4E82-969C-D2ED407C7F58}" presName="node" presStyleLbl="node1" presStyleIdx="1" presStyleCnt="4">
        <dgm:presLayoutVars>
          <dgm:bulletEnabled val="1"/>
        </dgm:presLayoutVars>
      </dgm:prSet>
      <dgm:spPr/>
    </dgm:pt>
    <dgm:pt modelId="{789C0061-42B9-BE41-B8CB-FF8CB0BE517A}" type="pres">
      <dgm:prSet presAssocID="{99541590-65A6-437F-8300-C387F21088BD}" presName="sibTrans" presStyleCnt="0"/>
      <dgm:spPr/>
    </dgm:pt>
    <dgm:pt modelId="{C11CC845-3E70-1B47-A9F8-4616C1FC88FF}" type="pres">
      <dgm:prSet presAssocID="{A7D64DE3-792E-443A-AAD5-A29A8FCC8F00}" presName="node" presStyleLbl="node1" presStyleIdx="2" presStyleCnt="4">
        <dgm:presLayoutVars>
          <dgm:bulletEnabled val="1"/>
        </dgm:presLayoutVars>
      </dgm:prSet>
      <dgm:spPr/>
    </dgm:pt>
    <dgm:pt modelId="{7B37FFB3-2689-0741-A009-64EDA4A45FEA}" type="pres">
      <dgm:prSet presAssocID="{2423296C-C954-4611-9748-2C644AD427CA}" presName="sibTrans" presStyleCnt="0"/>
      <dgm:spPr/>
    </dgm:pt>
    <dgm:pt modelId="{C7EF7000-146A-214F-B0C2-82FAE57D0A87}" type="pres">
      <dgm:prSet presAssocID="{C7F4C9C1-263E-4C0C-908C-B3099A8F586A}" presName="node" presStyleLbl="node1" presStyleIdx="3" presStyleCnt="4">
        <dgm:presLayoutVars>
          <dgm:bulletEnabled val="1"/>
        </dgm:presLayoutVars>
      </dgm:prSet>
      <dgm:spPr/>
    </dgm:pt>
  </dgm:ptLst>
  <dgm:cxnLst>
    <dgm:cxn modelId="{083B4410-1717-014A-A880-A20FF4EA49E1}" type="presOf" srcId="{5FA5E4D9-3061-46D3-BC63-3D6C2CB65D11}" destId="{CD38B641-5068-1A4C-95CD-CD69AE3560F7}" srcOrd="0" destOrd="0" presId="urn:microsoft.com/office/officeart/2005/8/layout/default"/>
    <dgm:cxn modelId="{A83B261F-2A3C-EB4D-B246-DCDF6250C5BD}" type="presOf" srcId="{4EC149C4-CB0B-4F15-9D38-6A5B53808D9E}" destId="{BD50F305-C918-4D4B-B938-6AF1D52B378E}" srcOrd="0" destOrd="0" presId="urn:microsoft.com/office/officeart/2005/8/layout/default"/>
    <dgm:cxn modelId="{1642B321-6D2A-4808-886A-E11E935F01E1}" srcId="{4EC149C4-CB0B-4F15-9D38-6A5B53808D9E}" destId="{5FA5E4D9-3061-46D3-BC63-3D6C2CB65D11}" srcOrd="0" destOrd="0" parTransId="{E5FFD0CE-CA1A-4017-A286-06B1294AB657}" sibTransId="{8DE5E384-0220-4FE9-8A86-16C97C895193}"/>
    <dgm:cxn modelId="{86EF6325-1E9E-41EA-8EFF-B8870B4ABC53}" srcId="{4EC149C4-CB0B-4F15-9D38-6A5B53808D9E}" destId="{A7D64DE3-792E-443A-AAD5-A29A8FCC8F00}" srcOrd="2" destOrd="0" parTransId="{B5755AC8-89A5-481C-AD6E-C43BBCA8C8ED}" sibTransId="{2423296C-C954-4611-9748-2C644AD427CA}"/>
    <dgm:cxn modelId="{2BDBBE41-5CE1-42C7-866A-6BD9B346CDB7}" srcId="{4EC149C4-CB0B-4F15-9D38-6A5B53808D9E}" destId="{0F6B88EE-0B2D-4E82-969C-D2ED407C7F58}" srcOrd="1" destOrd="0" parTransId="{87AC8D95-D2CD-459C-8749-45B70AFD4E6C}" sibTransId="{99541590-65A6-437F-8300-C387F21088BD}"/>
    <dgm:cxn modelId="{11C5EC6D-BD2A-4235-8F9F-C4DCC3A97FFA}" srcId="{4EC149C4-CB0B-4F15-9D38-6A5B53808D9E}" destId="{C7F4C9C1-263E-4C0C-908C-B3099A8F586A}" srcOrd="3" destOrd="0" parTransId="{A1A4113E-5A17-4E03-A271-BFA18D57F48B}" sibTransId="{FB5932DC-EBBC-4FBB-AB55-F933886D2671}"/>
    <dgm:cxn modelId="{25250FA5-1564-4044-BF20-63D5E758D64A}" type="presOf" srcId="{0F6B88EE-0B2D-4E82-969C-D2ED407C7F58}" destId="{E995D86F-8FCB-CB42-9F49-1F6A9D1FA0FB}" srcOrd="0" destOrd="0" presId="urn:microsoft.com/office/officeart/2005/8/layout/default"/>
    <dgm:cxn modelId="{3DE569AB-CE22-534C-9EBD-D69318A61F04}" type="presOf" srcId="{A7D64DE3-792E-443A-AAD5-A29A8FCC8F00}" destId="{C11CC845-3E70-1B47-A9F8-4616C1FC88FF}" srcOrd="0" destOrd="0" presId="urn:microsoft.com/office/officeart/2005/8/layout/default"/>
    <dgm:cxn modelId="{BF491BC8-C0B1-D742-8582-AF23F8CB8CC1}" type="presOf" srcId="{C7F4C9C1-263E-4C0C-908C-B3099A8F586A}" destId="{C7EF7000-146A-214F-B0C2-82FAE57D0A87}" srcOrd="0" destOrd="0" presId="urn:microsoft.com/office/officeart/2005/8/layout/default"/>
    <dgm:cxn modelId="{9846D35F-501E-944A-87C7-1A4912E1E182}" type="presParOf" srcId="{BD50F305-C918-4D4B-B938-6AF1D52B378E}" destId="{CD38B641-5068-1A4C-95CD-CD69AE3560F7}" srcOrd="0" destOrd="0" presId="urn:microsoft.com/office/officeart/2005/8/layout/default"/>
    <dgm:cxn modelId="{11503216-652B-3949-A7F8-B1F32F23ED49}" type="presParOf" srcId="{BD50F305-C918-4D4B-B938-6AF1D52B378E}" destId="{F1CD07CF-9969-6F40-88AF-4FEB437A2466}" srcOrd="1" destOrd="0" presId="urn:microsoft.com/office/officeart/2005/8/layout/default"/>
    <dgm:cxn modelId="{7D9063A7-611D-5747-8F54-1AC133348BD1}" type="presParOf" srcId="{BD50F305-C918-4D4B-B938-6AF1D52B378E}" destId="{E995D86F-8FCB-CB42-9F49-1F6A9D1FA0FB}" srcOrd="2" destOrd="0" presId="urn:microsoft.com/office/officeart/2005/8/layout/default"/>
    <dgm:cxn modelId="{DA7D696B-898F-4549-B1D8-C52D29DD4558}" type="presParOf" srcId="{BD50F305-C918-4D4B-B938-6AF1D52B378E}" destId="{789C0061-42B9-BE41-B8CB-FF8CB0BE517A}" srcOrd="3" destOrd="0" presId="urn:microsoft.com/office/officeart/2005/8/layout/default"/>
    <dgm:cxn modelId="{E33BD803-98B3-0047-A89C-439C565158CC}" type="presParOf" srcId="{BD50F305-C918-4D4B-B938-6AF1D52B378E}" destId="{C11CC845-3E70-1B47-A9F8-4616C1FC88FF}" srcOrd="4" destOrd="0" presId="urn:microsoft.com/office/officeart/2005/8/layout/default"/>
    <dgm:cxn modelId="{B2937896-3BF1-6D4E-A121-AEB22EBE74C9}" type="presParOf" srcId="{BD50F305-C918-4D4B-B938-6AF1D52B378E}" destId="{7B37FFB3-2689-0741-A009-64EDA4A45FEA}" srcOrd="5" destOrd="0" presId="urn:microsoft.com/office/officeart/2005/8/layout/default"/>
    <dgm:cxn modelId="{79B56344-0248-8541-B95B-F3EEB9039220}" type="presParOf" srcId="{BD50F305-C918-4D4B-B938-6AF1D52B378E}" destId="{C7EF7000-146A-214F-B0C2-82FAE57D0A8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E3164A-13C6-427F-BEC2-EB16E342A5C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4B2916F-7BFD-423E-81EF-161C1ED5BEFD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Chi studia il </a:t>
          </a:r>
          <a:r>
            <a:rPr lang="it-IT" dirty="0" err="1">
              <a:solidFill>
                <a:schemeClr val="tx1"/>
              </a:solidFill>
            </a:rPr>
            <a:t>problem</a:t>
          </a:r>
          <a:r>
            <a:rPr lang="it-IT" dirty="0">
              <a:solidFill>
                <a:schemeClr val="tx1"/>
              </a:solidFill>
            </a:rPr>
            <a:t> </a:t>
          </a:r>
          <a:r>
            <a:rPr lang="it-IT" dirty="0" err="1">
              <a:solidFill>
                <a:schemeClr val="tx1"/>
              </a:solidFill>
            </a:rPr>
            <a:t>solving</a:t>
          </a:r>
          <a:r>
            <a:rPr lang="it-IT" dirty="0">
              <a:solidFill>
                <a:schemeClr val="tx1"/>
              </a:solidFill>
            </a:rPr>
            <a:t> sa di occuparsi di un oggetto complesso, che coinvolge e recluta molti processi di diversi livelli</a:t>
          </a:r>
          <a:endParaRPr lang="en-US" dirty="0">
            <a:solidFill>
              <a:schemeClr val="tx1"/>
            </a:solidFill>
          </a:endParaRPr>
        </a:p>
      </dgm:t>
    </dgm:pt>
    <dgm:pt modelId="{4F5DF942-72D9-44EA-829E-D08C4C93F2CF}" type="parTrans" cxnId="{FFEA18B7-D3A7-4D42-AF2F-7D1A07995EAE}">
      <dgm:prSet/>
      <dgm:spPr/>
      <dgm:t>
        <a:bodyPr/>
        <a:lstStyle/>
        <a:p>
          <a:endParaRPr lang="en-US"/>
        </a:p>
      </dgm:t>
    </dgm:pt>
    <dgm:pt modelId="{335DEC97-CB09-4C46-8914-C4CB47B5A461}" type="sibTrans" cxnId="{FFEA18B7-D3A7-4D42-AF2F-7D1A07995EAE}">
      <dgm:prSet/>
      <dgm:spPr/>
      <dgm:t>
        <a:bodyPr/>
        <a:lstStyle/>
        <a:p>
          <a:endParaRPr lang="en-US"/>
        </a:p>
      </dgm:t>
    </dgm:pt>
    <dgm:pt modelId="{7F2016F1-7D8A-42A0-9B79-14EAF0D9FED8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Alcuni studi hanno affrontato questa complessità con un approccio </a:t>
          </a:r>
          <a:r>
            <a:rPr lang="it-IT" b="1" dirty="0">
              <a:solidFill>
                <a:schemeClr val="tx1"/>
              </a:solidFill>
            </a:rPr>
            <a:t>globale</a:t>
          </a:r>
          <a:r>
            <a:rPr lang="it-IT" dirty="0">
              <a:solidFill>
                <a:schemeClr val="tx1"/>
              </a:solidFill>
            </a:rPr>
            <a:t>, o </a:t>
          </a:r>
          <a:r>
            <a:rPr lang="it-IT" b="1" dirty="0">
              <a:solidFill>
                <a:schemeClr val="tx1"/>
              </a:solidFill>
            </a:rPr>
            <a:t>olistico</a:t>
          </a:r>
          <a:r>
            <a:rPr lang="it-IT" dirty="0">
              <a:solidFill>
                <a:schemeClr val="tx1"/>
              </a:solidFill>
            </a:rPr>
            <a:t>, avvalendosi di problemi la cui soluzione richiedeva molti e diversi processi</a:t>
          </a:r>
          <a:endParaRPr lang="en-US" dirty="0">
            <a:solidFill>
              <a:schemeClr val="tx1"/>
            </a:solidFill>
          </a:endParaRPr>
        </a:p>
      </dgm:t>
    </dgm:pt>
    <dgm:pt modelId="{002A24EA-288C-4F5B-8EDA-D40B1FAC21F6}" type="parTrans" cxnId="{3CA29E37-5002-4340-BE42-B00FEBFD0F8A}">
      <dgm:prSet/>
      <dgm:spPr/>
      <dgm:t>
        <a:bodyPr/>
        <a:lstStyle/>
        <a:p>
          <a:endParaRPr lang="en-US"/>
        </a:p>
      </dgm:t>
    </dgm:pt>
    <dgm:pt modelId="{72A80BBC-4980-462A-B02B-D0B530AA03C9}" type="sibTrans" cxnId="{3CA29E37-5002-4340-BE42-B00FEBFD0F8A}">
      <dgm:prSet/>
      <dgm:spPr/>
      <dgm:t>
        <a:bodyPr/>
        <a:lstStyle/>
        <a:p>
          <a:endParaRPr lang="en-US"/>
        </a:p>
      </dgm:t>
    </dgm:pt>
    <dgm:pt modelId="{A950741E-E527-4362-B9A1-671D831B2BF0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senza individuare i dettagli degli uni rispetto agli altri, </a:t>
          </a:r>
          <a:endParaRPr lang="en-US" dirty="0">
            <a:solidFill>
              <a:schemeClr val="tx1"/>
            </a:solidFill>
          </a:endParaRPr>
        </a:p>
      </dgm:t>
    </dgm:pt>
    <dgm:pt modelId="{DE10AD26-E676-42BE-BE68-34EADE09F13B}" type="parTrans" cxnId="{EF228EF0-B750-4BE7-A863-9624D0D53D1B}">
      <dgm:prSet/>
      <dgm:spPr/>
      <dgm:t>
        <a:bodyPr/>
        <a:lstStyle/>
        <a:p>
          <a:endParaRPr lang="en-US"/>
        </a:p>
      </dgm:t>
    </dgm:pt>
    <dgm:pt modelId="{8451E033-32A7-4A6E-BF8B-74AB1DBEC9AA}" type="sibTrans" cxnId="{EF228EF0-B750-4BE7-A863-9624D0D53D1B}">
      <dgm:prSet/>
      <dgm:spPr/>
      <dgm:t>
        <a:bodyPr/>
        <a:lstStyle/>
        <a:p>
          <a:endParaRPr lang="en-US"/>
        </a:p>
      </dgm:t>
    </dgm:pt>
    <dgm:pt modelId="{241E47E0-C39F-4F6B-855A-5292710EB63F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soffermandosi sui principali fenomeni psicologici legati al </a:t>
          </a:r>
          <a:r>
            <a:rPr lang="it-IT" dirty="0" err="1">
              <a:solidFill>
                <a:schemeClr val="tx1"/>
              </a:solidFill>
            </a:rPr>
            <a:t>problem</a:t>
          </a:r>
          <a:r>
            <a:rPr lang="it-IT" dirty="0">
              <a:solidFill>
                <a:schemeClr val="tx1"/>
              </a:solidFill>
            </a:rPr>
            <a:t> </a:t>
          </a:r>
          <a:r>
            <a:rPr lang="it-IT" dirty="0" err="1">
              <a:solidFill>
                <a:schemeClr val="tx1"/>
              </a:solidFill>
            </a:rPr>
            <a:t>solving</a:t>
          </a:r>
          <a:r>
            <a:rPr lang="it-IT" dirty="0">
              <a:solidFill>
                <a:schemeClr val="tx1"/>
              </a:solidFill>
            </a:rPr>
            <a:t>. </a:t>
          </a:r>
          <a:endParaRPr lang="en-US" dirty="0">
            <a:solidFill>
              <a:schemeClr val="tx1"/>
            </a:solidFill>
          </a:endParaRPr>
        </a:p>
      </dgm:t>
    </dgm:pt>
    <dgm:pt modelId="{15A5971F-6F44-46C8-8A10-CB6E4422EE55}" type="parTrans" cxnId="{491BD547-10FD-4FFD-8BC2-A2A66D6F9969}">
      <dgm:prSet/>
      <dgm:spPr/>
      <dgm:t>
        <a:bodyPr/>
        <a:lstStyle/>
        <a:p>
          <a:endParaRPr lang="en-US"/>
        </a:p>
      </dgm:t>
    </dgm:pt>
    <dgm:pt modelId="{384278A6-5608-46B1-BF99-13445CF78F6A}" type="sibTrans" cxnId="{491BD547-10FD-4FFD-8BC2-A2A66D6F9969}">
      <dgm:prSet/>
      <dgm:spPr/>
      <dgm:t>
        <a:bodyPr/>
        <a:lstStyle/>
        <a:p>
          <a:endParaRPr lang="en-US"/>
        </a:p>
      </dgm:t>
    </dgm:pt>
    <dgm:pt modelId="{F23FD8B7-F178-433C-BC46-461ACE5E3184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Sono soprattutto gli studi sviluppati entro la scuola della </a:t>
          </a:r>
          <a:r>
            <a:rPr lang="it-IT" b="1" dirty="0">
              <a:solidFill>
                <a:schemeClr val="tx1"/>
              </a:solidFill>
            </a:rPr>
            <a:t>Gestalt</a:t>
          </a:r>
          <a:r>
            <a:rPr lang="it-IT" dirty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EC2C256D-C9A7-4058-8F88-88E93C793646}" type="parTrans" cxnId="{0F18D5AC-128C-4688-9087-915F9DEBB0C8}">
      <dgm:prSet/>
      <dgm:spPr/>
      <dgm:t>
        <a:bodyPr/>
        <a:lstStyle/>
        <a:p>
          <a:endParaRPr lang="en-US"/>
        </a:p>
      </dgm:t>
    </dgm:pt>
    <dgm:pt modelId="{821DDF23-5330-4567-8104-6CC29907D989}" type="sibTrans" cxnId="{0F18D5AC-128C-4688-9087-915F9DEBB0C8}">
      <dgm:prSet/>
      <dgm:spPr/>
      <dgm:t>
        <a:bodyPr/>
        <a:lstStyle/>
        <a:p>
          <a:endParaRPr lang="en-US"/>
        </a:p>
      </dgm:t>
    </dgm:pt>
    <dgm:pt modelId="{DB4B06EA-1E58-4BC4-B19A-B01A06C99040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Altri studi, di stampo cognitivista, hanno assunto una prospettiva </a:t>
          </a:r>
          <a:r>
            <a:rPr lang="it-IT" b="1" dirty="0">
              <a:solidFill>
                <a:schemeClr val="tx1"/>
              </a:solidFill>
            </a:rPr>
            <a:t>analitica</a:t>
          </a:r>
          <a:r>
            <a:rPr lang="it-IT" dirty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21226D08-8084-4DCB-9FBB-E64285A611B0}" type="parTrans" cxnId="{8F1C95C7-659D-48E7-AF3A-864A3031762C}">
      <dgm:prSet/>
      <dgm:spPr/>
      <dgm:t>
        <a:bodyPr/>
        <a:lstStyle/>
        <a:p>
          <a:endParaRPr lang="en-US"/>
        </a:p>
      </dgm:t>
    </dgm:pt>
    <dgm:pt modelId="{82A9CB85-F43D-41D0-B90F-68ADE32B2094}" type="sibTrans" cxnId="{8F1C95C7-659D-48E7-AF3A-864A3031762C}">
      <dgm:prSet/>
      <dgm:spPr/>
      <dgm:t>
        <a:bodyPr/>
        <a:lstStyle/>
        <a:p>
          <a:endParaRPr lang="en-US"/>
        </a:p>
      </dgm:t>
    </dgm:pt>
    <dgm:pt modelId="{0E948D35-E222-4948-BA41-C66CBED9F9A9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descrivono con maggiore granularità quali meccanismi psicologici siano alla base di diversi tipi di ragionamenti, </a:t>
          </a:r>
          <a:endParaRPr lang="en-US" dirty="0">
            <a:solidFill>
              <a:schemeClr val="tx1"/>
            </a:solidFill>
          </a:endParaRPr>
        </a:p>
      </dgm:t>
    </dgm:pt>
    <dgm:pt modelId="{2E9155CA-7276-4576-9ADC-4FCD92D013EA}" type="parTrans" cxnId="{30A9A0BA-60AC-4F28-B87D-6950C0B764E0}">
      <dgm:prSet/>
      <dgm:spPr/>
      <dgm:t>
        <a:bodyPr/>
        <a:lstStyle/>
        <a:p>
          <a:endParaRPr lang="en-US"/>
        </a:p>
      </dgm:t>
    </dgm:pt>
    <dgm:pt modelId="{5737ABD7-4EBC-422C-B868-B471287FCC21}" type="sibTrans" cxnId="{30A9A0BA-60AC-4F28-B87D-6950C0B764E0}">
      <dgm:prSet/>
      <dgm:spPr/>
      <dgm:t>
        <a:bodyPr/>
        <a:lstStyle/>
        <a:p>
          <a:endParaRPr lang="en-US"/>
        </a:p>
      </dgm:t>
    </dgm:pt>
    <dgm:pt modelId="{0AB70B27-511E-4E7C-BCE2-25E6667F17DD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a loro volta alla base dei tentativi di soluzione di problemi</a:t>
          </a:r>
          <a:endParaRPr lang="en-US" dirty="0">
            <a:solidFill>
              <a:schemeClr val="tx1"/>
            </a:solidFill>
          </a:endParaRPr>
        </a:p>
      </dgm:t>
    </dgm:pt>
    <dgm:pt modelId="{1A7EC427-3213-40B2-9C67-08033B39F569}" type="parTrans" cxnId="{5E6018EF-76F7-43FE-B94D-1B887F84AD50}">
      <dgm:prSet/>
      <dgm:spPr/>
      <dgm:t>
        <a:bodyPr/>
        <a:lstStyle/>
        <a:p>
          <a:endParaRPr lang="en-US"/>
        </a:p>
      </dgm:t>
    </dgm:pt>
    <dgm:pt modelId="{AE3CAE0A-B1E8-45C6-BAD3-A8B0E8FEF1CD}" type="sibTrans" cxnId="{5E6018EF-76F7-43FE-B94D-1B887F84AD50}">
      <dgm:prSet/>
      <dgm:spPr/>
      <dgm:t>
        <a:bodyPr/>
        <a:lstStyle/>
        <a:p>
          <a:endParaRPr lang="en-US"/>
        </a:p>
      </dgm:t>
    </dgm:pt>
    <dgm:pt modelId="{8B0D60E4-D163-8746-83DF-229E3C0F88AB}" type="pres">
      <dgm:prSet presAssocID="{55E3164A-13C6-427F-BEC2-EB16E342A5C4}" presName="linear" presStyleCnt="0">
        <dgm:presLayoutVars>
          <dgm:animLvl val="lvl"/>
          <dgm:resizeHandles val="exact"/>
        </dgm:presLayoutVars>
      </dgm:prSet>
      <dgm:spPr/>
    </dgm:pt>
    <dgm:pt modelId="{F91F67CA-620F-EE4A-A268-25B2A846E7C8}" type="pres">
      <dgm:prSet presAssocID="{84B2916F-7BFD-423E-81EF-161C1ED5BEF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63B9DFD-935A-3442-8E24-92F37EEDE159}" type="pres">
      <dgm:prSet presAssocID="{335DEC97-CB09-4C46-8914-C4CB47B5A461}" presName="spacer" presStyleCnt="0"/>
      <dgm:spPr/>
    </dgm:pt>
    <dgm:pt modelId="{DA136DC8-E93F-E946-82E3-213182ED36A3}" type="pres">
      <dgm:prSet presAssocID="{7F2016F1-7D8A-42A0-9B79-14EAF0D9FED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078F268-D14E-4048-842C-5FBE2E57656D}" type="pres">
      <dgm:prSet presAssocID="{7F2016F1-7D8A-42A0-9B79-14EAF0D9FED8}" presName="childText" presStyleLbl="revTx" presStyleIdx="0" presStyleCnt="2">
        <dgm:presLayoutVars>
          <dgm:bulletEnabled val="1"/>
        </dgm:presLayoutVars>
      </dgm:prSet>
      <dgm:spPr/>
    </dgm:pt>
    <dgm:pt modelId="{294AB9D5-11A4-1F4D-A04D-E2156121AC4E}" type="pres">
      <dgm:prSet presAssocID="{DB4B06EA-1E58-4BC4-B19A-B01A06C9904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14AB302-7E50-C548-84BC-B81BC2DE31C8}" type="pres">
      <dgm:prSet presAssocID="{DB4B06EA-1E58-4BC4-B19A-B01A06C99040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54727017-536C-8343-80B0-BF0F933CE26E}" type="presOf" srcId="{55E3164A-13C6-427F-BEC2-EB16E342A5C4}" destId="{8B0D60E4-D163-8746-83DF-229E3C0F88AB}" srcOrd="0" destOrd="0" presId="urn:microsoft.com/office/officeart/2005/8/layout/vList2"/>
    <dgm:cxn modelId="{3CA29E37-5002-4340-BE42-B00FEBFD0F8A}" srcId="{55E3164A-13C6-427F-BEC2-EB16E342A5C4}" destId="{7F2016F1-7D8A-42A0-9B79-14EAF0D9FED8}" srcOrd="1" destOrd="0" parTransId="{002A24EA-288C-4F5B-8EDA-D40B1FAC21F6}" sibTransId="{72A80BBC-4980-462A-B02B-D0B530AA03C9}"/>
    <dgm:cxn modelId="{491BD547-10FD-4FFD-8BC2-A2A66D6F9969}" srcId="{7F2016F1-7D8A-42A0-9B79-14EAF0D9FED8}" destId="{241E47E0-C39F-4F6B-855A-5292710EB63F}" srcOrd="1" destOrd="0" parTransId="{15A5971F-6F44-46C8-8A10-CB6E4422EE55}" sibTransId="{384278A6-5608-46B1-BF99-13445CF78F6A}"/>
    <dgm:cxn modelId="{DB77754C-59B9-AD49-BF0F-4D2DF18FBA32}" type="presOf" srcId="{0E948D35-E222-4948-BA41-C66CBED9F9A9}" destId="{D14AB302-7E50-C548-84BC-B81BC2DE31C8}" srcOrd="0" destOrd="0" presId="urn:microsoft.com/office/officeart/2005/8/layout/vList2"/>
    <dgm:cxn modelId="{FC5BD562-9782-9E4B-9A1A-08516840777D}" type="presOf" srcId="{A950741E-E527-4362-B9A1-671D831B2BF0}" destId="{7078F268-D14E-4048-842C-5FBE2E57656D}" srcOrd="0" destOrd="0" presId="urn:microsoft.com/office/officeart/2005/8/layout/vList2"/>
    <dgm:cxn modelId="{13FF7165-858F-A04C-B85E-9FD822160CD1}" type="presOf" srcId="{DB4B06EA-1E58-4BC4-B19A-B01A06C99040}" destId="{294AB9D5-11A4-1F4D-A04D-E2156121AC4E}" srcOrd="0" destOrd="0" presId="urn:microsoft.com/office/officeart/2005/8/layout/vList2"/>
    <dgm:cxn modelId="{22EC0C6F-187B-1049-BFC2-0D7E00D06428}" type="presOf" srcId="{F23FD8B7-F178-433C-BC46-461ACE5E3184}" destId="{7078F268-D14E-4048-842C-5FBE2E57656D}" srcOrd="0" destOrd="2" presId="urn:microsoft.com/office/officeart/2005/8/layout/vList2"/>
    <dgm:cxn modelId="{3BE8BD8D-E99E-D746-9194-BE89053F6EFD}" type="presOf" srcId="{7F2016F1-7D8A-42A0-9B79-14EAF0D9FED8}" destId="{DA136DC8-E93F-E946-82E3-213182ED36A3}" srcOrd="0" destOrd="0" presId="urn:microsoft.com/office/officeart/2005/8/layout/vList2"/>
    <dgm:cxn modelId="{02814595-42EF-6A48-962D-B43EF803E003}" type="presOf" srcId="{0AB70B27-511E-4E7C-BCE2-25E6667F17DD}" destId="{D14AB302-7E50-C548-84BC-B81BC2DE31C8}" srcOrd="0" destOrd="1" presId="urn:microsoft.com/office/officeart/2005/8/layout/vList2"/>
    <dgm:cxn modelId="{6486F09D-F15D-2443-8A20-EE635EACF7C4}" type="presOf" srcId="{241E47E0-C39F-4F6B-855A-5292710EB63F}" destId="{7078F268-D14E-4048-842C-5FBE2E57656D}" srcOrd="0" destOrd="1" presId="urn:microsoft.com/office/officeart/2005/8/layout/vList2"/>
    <dgm:cxn modelId="{0F18D5AC-128C-4688-9087-915F9DEBB0C8}" srcId="{7F2016F1-7D8A-42A0-9B79-14EAF0D9FED8}" destId="{F23FD8B7-F178-433C-BC46-461ACE5E3184}" srcOrd="2" destOrd="0" parTransId="{EC2C256D-C9A7-4058-8F88-88E93C793646}" sibTransId="{821DDF23-5330-4567-8104-6CC29907D989}"/>
    <dgm:cxn modelId="{FFEA18B7-D3A7-4D42-AF2F-7D1A07995EAE}" srcId="{55E3164A-13C6-427F-BEC2-EB16E342A5C4}" destId="{84B2916F-7BFD-423E-81EF-161C1ED5BEFD}" srcOrd="0" destOrd="0" parTransId="{4F5DF942-72D9-44EA-829E-D08C4C93F2CF}" sibTransId="{335DEC97-CB09-4C46-8914-C4CB47B5A461}"/>
    <dgm:cxn modelId="{30A9A0BA-60AC-4F28-B87D-6950C0B764E0}" srcId="{DB4B06EA-1E58-4BC4-B19A-B01A06C99040}" destId="{0E948D35-E222-4948-BA41-C66CBED9F9A9}" srcOrd="0" destOrd="0" parTransId="{2E9155CA-7276-4576-9ADC-4FCD92D013EA}" sibTransId="{5737ABD7-4EBC-422C-B868-B471287FCC21}"/>
    <dgm:cxn modelId="{8F1C95C7-659D-48E7-AF3A-864A3031762C}" srcId="{55E3164A-13C6-427F-BEC2-EB16E342A5C4}" destId="{DB4B06EA-1E58-4BC4-B19A-B01A06C99040}" srcOrd="2" destOrd="0" parTransId="{21226D08-8084-4DCB-9FBB-E64285A611B0}" sibTransId="{82A9CB85-F43D-41D0-B90F-68ADE32B2094}"/>
    <dgm:cxn modelId="{A97C58D5-CFD7-7F48-AEA8-51B08571F632}" type="presOf" srcId="{84B2916F-7BFD-423E-81EF-161C1ED5BEFD}" destId="{F91F67CA-620F-EE4A-A268-25B2A846E7C8}" srcOrd="0" destOrd="0" presId="urn:microsoft.com/office/officeart/2005/8/layout/vList2"/>
    <dgm:cxn modelId="{5E6018EF-76F7-43FE-B94D-1B887F84AD50}" srcId="{DB4B06EA-1E58-4BC4-B19A-B01A06C99040}" destId="{0AB70B27-511E-4E7C-BCE2-25E6667F17DD}" srcOrd="1" destOrd="0" parTransId="{1A7EC427-3213-40B2-9C67-08033B39F569}" sibTransId="{AE3CAE0A-B1E8-45C6-BAD3-A8B0E8FEF1CD}"/>
    <dgm:cxn modelId="{EF228EF0-B750-4BE7-A863-9624D0D53D1B}" srcId="{7F2016F1-7D8A-42A0-9B79-14EAF0D9FED8}" destId="{A950741E-E527-4362-B9A1-671D831B2BF0}" srcOrd="0" destOrd="0" parTransId="{DE10AD26-E676-42BE-BE68-34EADE09F13B}" sibTransId="{8451E033-32A7-4A6E-BF8B-74AB1DBEC9AA}"/>
    <dgm:cxn modelId="{EFF7EB7F-A1DC-C448-AD7F-650C58E993BE}" type="presParOf" srcId="{8B0D60E4-D163-8746-83DF-229E3C0F88AB}" destId="{F91F67CA-620F-EE4A-A268-25B2A846E7C8}" srcOrd="0" destOrd="0" presId="urn:microsoft.com/office/officeart/2005/8/layout/vList2"/>
    <dgm:cxn modelId="{20B4ABEF-990E-FB40-9A5B-F5A1C0716F4C}" type="presParOf" srcId="{8B0D60E4-D163-8746-83DF-229E3C0F88AB}" destId="{B63B9DFD-935A-3442-8E24-92F37EEDE159}" srcOrd="1" destOrd="0" presId="urn:microsoft.com/office/officeart/2005/8/layout/vList2"/>
    <dgm:cxn modelId="{5A94BA7E-CAE5-7A4A-9995-F38663C1C319}" type="presParOf" srcId="{8B0D60E4-D163-8746-83DF-229E3C0F88AB}" destId="{DA136DC8-E93F-E946-82E3-213182ED36A3}" srcOrd="2" destOrd="0" presId="urn:microsoft.com/office/officeart/2005/8/layout/vList2"/>
    <dgm:cxn modelId="{AA0721B7-3224-F24B-BE33-31FCE1754E60}" type="presParOf" srcId="{8B0D60E4-D163-8746-83DF-229E3C0F88AB}" destId="{7078F268-D14E-4048-842C-5FBE2E57656D}" srcOrd="3" destOrd="0" presId="urn:microsoft.com/office/officeart/2005/8/layout/vList2"/>
    <dgm:cxn modelId="{7697330C-CB2F-8E49-872E-490F8F9408D0}" type="presParOf" srcId="{8B0D60E4-D163-8746-83DF-229E3C0F88AB}" destId="{294AB9D5-11A4-1F4D-A04D-E2156121AC4E}" srcOrd="4" destOrd="0" presId="urn:microsoft.com/office/officeart/2005/8/layout/vList2"/>
    <dgm:cxn modelId="{1E42059C-4FBA-9647-BE1C-9D5768068C4B}" type="presParOf" srcId="{8B0D60E4-D163-8746-83DF-229E3C0F88AB}" destId="{D14AB302-7E50-C548-84BC-B81BC2DE31C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B87B5E-B4F3-43FE-923E-91EB3421DAFE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14E21F9D-2575-48BD-A62F-6FBFD04DC008}">
      <dgm:prSet/>
      <dgm:spPr/>
      <dgm:t>
        <a:bodyPr/>
        <a:lstStyle/>
        <a:p>
          <a:pPr>
            <a:defRPr b="1"/>
          </a:pPr>
          <a:r>
            <a:rPr lang="it-IT"/>
            <a:t>Il pensiero riproduttivo: </a:t>
          </a:r>
          <a:endParaRPr lang="en-US"/>
        </a:p>
      </dgm:t>
    </dgm:pt>
    <dgm:pt modelId="{1080438E-BC85-4419-A48C-13C48260C87D}" type="parTrans" cxnId="{0DB1A77C-D00C-4DE3-97EF-186B860C8C0D}">
      <dgm:prSet/>
      <dgm:spPr/>
      <dgm:t>
        <a:bodyPr/>
        <a:lstStyle/>
        <a:p>
          <a:endParaRPr lang="en-US"/>
        </a:p>
      </dgm:t>
    </dgm:pt>
    <dgm:pt modelId="{7F6CCE9E-C470-4558-B4B2-42DB8216F52B}" type="sibTrans" cxnId="{0DB1A77C-D00C-4DE3-97EF-186B860C8C0D}">
      <dgm:prSet/>
      <dgm:spPr/>
      <dgm:t>
        <a:bodyPr/>
        <a:lstStyle/>
        <a:p>
          <a:endParaRPr lang="en-US"/>
        </a:p>
      </dgm:t>
    </dgm:pt>
    <dgm:pt modelId="{E4788895-198B-4F34-ACFB-C6708449160B}">
      <dgm:prSet/>
      <dgm:spPr/>
      <dgm:t>
        <a:bodyPr/>
        <a:lstStyle/>
        <a:p>
          <a:r>
            <a:rPr lang="it-IT"/>
            <a:t>Capacità di replicare e concatenare procedure e operazioni apprese in passato risolvendo problemi che ci sembrano simili a quello attuale</a:t>
          </a:r>
          <a:endParaRPr lang="en-US"/>
        </a:p>
      </dgm:t>
    </dgm:pt>
    <dgm:pt modelId="{3565132F-783B-4A27-9D6A-997E052CDBEC}" type="parTrans" cxnId="{12F3DE53-8CDD-4E00-9288-46716CF9C769}">
      <dgm:prSet/>
      <dgm:spPr/>
      <dgm:t>
        <a:bodyPr/>
        <a:lstStyle/>
        <a:p>
          <a:endParaRPr lang="en-US"/>
        </a:p>
      </dgm:t>
    </dgm:pt>
    <dgm:pt modelId="{00CE099B-9338-46C4-B7B8-8E5184287E04}" type="sibTrans" cxnId="{12F3DE53-8CDD-4E00-9288-46716CF9C769}">
      <dgm:prSet/>
      <dgm:spPr/>
      <dgm:t>
        <a:bodyPr/>
        <a:lstStyle/>
        <a:p>
          <a:endParaRPr lang="en-US"/>
        </a:p>
      </dgm:t>
    </dgm:pt>
    <dgm:pt modelId="{21A53596-2BE8-42AB-8A58-88668B597766}">
      <dgm:prSet/>
      <dgm:spPr/>
      <dgm:t>
        <a:bodyPr/>
        <a:lstStyle/>
        <a:p>
          <a:r>
            <a:rPr lang="it-IT"/>
            <a:t>La soluzione si dipana in una sequenza di passaggi volontari; sensazione di avvicinarsi progressivamente alla meta</a:t>
          </a:r>
          <a:endParaRPr lang="en-US"/>
        </a:p>
      </dgm:t>
    </dgm:pt>
    <dgm:pt modelId="{49AA3BC7-5B01-43E7-8734-45EBD90C5AD7}" type="parTrans" cxnId="{7A979A10-BF69-4E61-BD5C-295F8DEB8550}">
      <dgm:prSet/>
      <dgm:spPr/>
      <dgm:t>
        <a:bodyPr/>
        <a:lstStyle/>
        <a:p>
          <a:endParaRPr lang="en-US"/>
        </a:p>
      </dgm:t>
    </dgm:pt>
    <dgm:pt modelId="{CAD5FF5E-049A-48AC-B00D-D327285B216B}" type="sibTrans" cxnId="{7A979A10-BF69-4E61-BD5C-295F8DEB8550}">
      <dgm:prSet/>
      <dgm:spPr/>
      <dgm:t>
        <a:bodyPr/>
        <a:lstStyle/>
        <a:p>
          <a:endParaRPr lang="en-US"/>
        </a:p>
      </dgm:t>
    </dgm:pt>
    <dgm:pt modelId="{1D3CB6A9-8CA4-4604-A2CF-5F0865FA3044}">
      <dgm:prSet/>
      <dgm:spPr/>
      <dgm:t>
        <a:bodyPr/>
        <a:lstStyle/>
        <a:p>
          <a:r>
            <a:rPr lang="it-IT" dirty="0"/>
            <a:t>oggi lo chiamiamo “</a:t>
          </a:r>
          <a:r>
            <a:rPr lang="it-IT" dirty="0" err="1"/>
            <a:t>problem</a:t>
          </a:r>
          <a:r>
            <a:rPr lang="it-IT" dirty="0"/>
            <a:t> </a:t>
          </a:r>
          <a:r>
            <a:rPr lang="it-IT" dirty="0" err="1"/>
            <a:t>solving</a:t>
          </a:r>
          <a:r>
            <a:rPr lang="it-IT" dirty="0"/>
            <a:t> analitico”</a:t>
          </a:r>
          <a:endParaRPr lang="en-US" dirty="0"/>
        </a:p>
      </dgm:t>
    </dgm:pt>
    <dgm:pt modelId="{B9A66523-F1C4-4F5D-877B-6B7C24577459}" type="parTrans" cxnId="{F21262FD-9EEE-4AC2-9FE5-D637C0EF5737}">
      <dgm:prSet/>
      <dgm:spPr/>
      <dgm:t>
        <a:bodyPr/>
        <a:lstStyle/>
        <a:p>
          <a:endParaRPr lang="en-US"/>
        </a:p>
      </dgm:t>
    </dgm:pt>
    <dgm:pt modelId="{762BF94B-F70A-4DBB-9024-72E50C2A5106}" type="sibTrans" cxnId="{F21262FD-9EEE-4AC2-9FE5-D637C0EF5737}">
      <dgm:prSet/>
      <dgm:spPr/>
      <dgm:t>
        <a:bodyPr/>
        <a:lstStyle/>
        <a:p>
          <a:endParaRPr lang="en-US"/>
        </a:p>
      </dgm:t>
    </dgm:pt>
    <dgm:pt modelId="{9058A68A-A829-40C5-B35D-5D5348060DC9}">
      <dgm:prSet/>
      <dgm:spPr/>
      <dgm:t>
        <a:bodyPr/>
        <a:lstStyle/>
        <a:p>
          <a:pPr>
            <a:defRPr b="1"/>
          </a:pPr>
          <a:r>
            <a:rPr lang="it-IT"/>
            <a:t>Il pensiero produttivo:</a:t>
          </a:r>
          <a:endParaRPr lang="en-US"/>
        </a:p>
      </dgm:t>
    </dgm:pt>
    <dgm:pt modelId="{9FA8AF17-BC22-4C03-8FBE-2851B79BDDFD}" type="parTrans" cxnId="{B60E7E8B-75B3-410C-A3BE-A05D7C3F8AE9}">
      <dgm:prSet/>
      <dgm:spPr/>
      <dgm:t>
        <a:bodyPr/>
        <a:lstStyle/>
        <a:p>
          <a:endParaRPr lang="en-US"/>
        </a:p>
      </dgm:t>
    </dgm:pt>
    <dgm:pt modelId="{C080086D-F19D-4B97-99AE-D145BCEFD87E}" type="sibTrans" cxnId="{B60E7E8B-75B3-410C-A3BE-A05D7C3F8AE9}">
      <dgm:prSet/>
      <dgm:spPr/>
      <dgm:t>
        <a:bodyPr/>
        <a:lstStyle/>
        <a:p>
          <a:endParaRPr lang="en-US"/>
        </a:p>
      </dgm:t>
    </dgm:pt>
    <dgm:pt modelId="{09A2DD84-2933-4D33-A2B6-4FE8F3AFB578}">
      <dgm:prSet/>
      <dgm:spPr/>
      <dgm:t>
        <a:bodyPr/>
        <a:lstStyle/>
        <a:p>
          <a:r>
            <a:rPr lang="it-IT"/>
            <a:t>permette di ricombinare	concetti e nozioni in forme nuove; discontinuità rispetto ai tentativi di soluzione precedenti</a:t>
          </a:r>
          <a:endParaRPr lang="en-US"/>
        </a:p>
      </dgm:t>
    </dgm:pt>
    <dgm:pt modelId="{A00D7C1F-4D9D-4D02-BC25-1BE2CD47B445}" type="parTrans" cxnId="{A981239F-8F7F-4C82-BEB0-5194E75423C5}">
      <dgm:prSet/>
      <dgm:spPr/>
      <dgm:t>
        <a:bodyPr/>
        <a:lstStyle/>
        <a:p>
          <a:endParaRPr lang="en-US"/>
        </a:p>
      </dgm:t>
    </dgm:pt>
    <dgm:pt modelId="{A4C31C5D-2BF3-460E-8A68-2F1D0EEAB4FA}" type="sibTrans" cxnId="{A981239F-8F7F-4C82-BEB0-5194E75423C5}">
      <dgm:prSet/>
      <dgm:spPr/>
      <dgm:t>
        <a:bodyPr/>
        <a:lstStyle/>
        <a:p>
          <a:endParaRPr lang="en-US"/>
        </a:p>
      </dgm:t>
    </dgm:pt>
    <dgm:pt modelId="{C58312FC-5B36-4E39-9F06-6CF055DA931F}">
      <dgm:prSet/>
      <dgm:spPr/>
      <dgm:t>
        <a:bodyPr/>
        <a:lstStyle/>
        <a:p>
          <a:r>
            <a:rPr lang="it-IT" dirty="0"/>
            <a:t>genera soluzioni mai tentate o esperite prima</a:t>
          </a:r>
          <a:endParaRPr lang="en-US" dirty="0"/>
        </a:p>
      </dgm:t>
    </dgm:pt>
    <dgm:pt modelId="{7441B729-B0BE-4CD0-B55E-99BDE8A3F285}" type="parTrans" cxnId="{65004C4B-32B7-4EDC-B047-7962EEB18E5D}">
      <dgm:prSet/>
      <dgm:spPr/>
      <dgm:t>
        <a:bodyPr/>
        <a:lstStyle/>
        <a:p>
          <a:endParaRPr lang="en-US"/>
        </a:p>
      </dgm:t>
    </dgm:pt>
    <dgm:pt modelId="{C257F77F-5DD1-4E57-81CB-1F5B5C8A3A8E}" type="sibTrans" cxnId="{65004C4B-32B7-4EDC-B047-7962EEB18E5D}">
      <dgm:prSet/>
      <dgm:spPr/>
      <dgm:t>
        <a:bodyPr/>
        <a:lstStyle/>
        <a:p>
          <a:endParaRPr lang="en-US"/>
        </a:p>
      </dgm:t>
    </dgm:pt>
    <dgm:pt modelId="{A3FD7803-DC0B-4155-B140-0F54FFB0102A}" type="pres">
      <dgm:prSet presAssocID="{C8B87B5E-B4F3-43FE-923E-91EB3421DAFE}" presName="root" presStyleCnt="0">
        <dgm:presLayoutVars>
          <dgm:dir/>
          <dgm:resizeHandles val="exact"/>
        </dgm:presLayoutVars>
      </dgm:prSet>
      <dgm:spPr/>
    </dgm:pt>
    <dgm:pt modelId="{8AEF5CD5-EAB8-448C-B178-6CA7CC80D786}" type="pres">
      <dgm:prSet presAssocID="{14E21F9D-2575-48BD-A62F-6FBFD04DC008}" presName="compNode" presStyleCnt="0"/>
      <dgm:spPr/>
    </dgm:pt>
    <dgm:pt modelId="{2DAC168D-25FB-4012-81AB-1D12FDE66DC4}" type="pres">
      <dgm:prSet presAssocID="{14E21F9D-2575-48BD-A62F-6FBFD04DC00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6FA8399-38F2-40B3-914C-191F86D6F5AF}" type="pres">
      <dgm:prSet presAssocID="{14E21F9D-2575-48BD-A62F-6FBFD04DC008}" presName="iconSpace" presStyleCnt="0"/>
      <dgm:spPr/>
    </dgm:pt>
    <dgm:pt modelId="{E3689C37-2CD2-496B-BD00-8025D21899D6}" type="pres">
      <dgm:prSet presAssocID="{14E21F9D-2575-48BD-A62F-6FBFD04DC008}" presName="parTx" presStyleLbl="revTx" presStyleIdx="0" presStyleCnt="4">
        <dgm:presLayoutVars>
          <dgm:chMax val="0"/>
          <dgm:chPref val="0"/>
        </dgm:presLayoutVars>
      </dgm:prSet>
      <dgm:spPr/>
    </dgm:pt>
    <dgm:pt modelId="{C00A66BF-9CE6-4403-AA62-C7BF2B926A11}" type="pres">
      <dgm:prSet presAssocID="{14E21F9D-2575-48BD-A62F-6FBFD04DC008}" presName="txSpace" presStyleCnt="0"/>
      <dgm:spPr/>
    </dgm:pt>
    <dgm:pt modelId="{3AB53E73-1609-4EEB-91AA-B768536BC851}" type="pres">
      <dgm:prSet presAssocID="{14E21F9D-2575-48BD-A62F-6FBFD04DC008}" presName="desTx" presStyleLbl="revTx" presStyleIdx="1" presStyleCnt="4">
        <dgm:presLayoutVars/>
      </dgm:prSet>
      <dgm:spPr/>
    </dgm:pt>
    <dgm:pt modelId="{7504C01B-565F-49EA-8A9A-FA59D1E058DD}" type="pres">
      <dgm:prSet presAssocID="{7F6CCE9E-C470-4558-B4B2-42DB8216F52B}" presName="sibTrans" presStyleCnt="0"/>
      <dgm:spPr/>
    </dgm:pt>
    <dgm:pt modelId="{60FF0365-9144-4CED-954D-48EB69D37289}" type="pres">
      <dgm:prSet presAssocID="{9058A68A-A829-40C5-B35D-5D5348060DC9}" presName="compNode" presStyleCnt="0"/>
      <dgm:spPr/>
    </dgm:pt>
    <dgm:pt modelId="{3A0864C9-44AA-4C2A-A682-AF58C4C16357}" type="pres">
      <dgm:prSet presAssocID="{9058A68A-A829-40C5-B35D-5D5348060DC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84AF394B-677B-4F5A-B35C-F077845141F0}" type="pres">
      <dgm:prSet presAssocID="{9058A68A-A829-40C5-B35D-5D5348060DC9}" presName="iconSpace" presStyleCnt="0"/>
      <dgm:spPr/>
    </dgm:pt>
    <dgm:pt modelId="{83F9B988-D203-4962-AFD3-59B11D794DD3}" type="pres">
      <dgm:prSet presAssocID="{9058A68A-A829-40C5-B35D-5D5348060DC9}" presName="parTx" presStyleLbl="revTx" presStyleIdx="2" presStyleCnt="4">
        <dgm:presLayoutVars>
          <dgm:chMax val="0"/>
          <dgm:chPref val="0"/>
        </dgm:presLayoutVars>
      </dgm:prSet>
      <dgm:spPr/>
    </dgm:pt>
    <dgm:pt modelId="{2D5CF091-8483-439E-8208-193F404E59F4}" type="pres">
      <dgm:prSet presAssocID="{9058A68A-A829-40C5-B35D-5D5348060DC9}" presName="txSpace" presStyleCnt="0"/>
      <dgm:spPr/>
    </dgm:pt>
    <dgm:pt modelId="{F2BE5840-3F7C-49AD-94DD-C973C1DBC7CE}" type="pres">
      <dgm:prSet presAssocID="{9058A68A-A829-40C5-B35D-5D5348060DC9}" presName="desTx" presStyleLbl="revTx" presStyleIdx="3" presStyleCnt="4">
        <dgm:presLayoutVars/>
      </dgm:prSet>
      <dgm:spPr/>
    </dgm:pt>
  </dgm:ptLst>
  <dgm:cxnLst>
    <dgm:cxn modelId="{B4BC0D0C-7B42-47DB-B8CE-6E00D60CBD72}" type="presOf" srcId="{21A53596-2BE8-42AB-8A58-88668B597766}" destId="{3AB53E73-1609-4EEB-91AA-B768536BC851}" srcOrd="0" destOrd="1" presId="urn:microsoft.com/office/officeart/2018/5/layout/CenteredIconLabelDescriptionList"/>
    <dgm:cxn modelId="{7A979A10-BF69-4E61-BD5C-295F8DEB8550}" srcId="{14E21F9D-2575-48BD-A62F-6FBFD04DC008}" destId="{21A53596-2BE8-42AB-8A58-88668B597766}" srcOrd="1" destOrd="0" parTransId="{49AA3BC7-5B01-43E7-8734-45EBD90C5AD7}" sibTransId="{CAD5FF5E-049A-48AC-B00D-D327285B216B}"/>
    <dgm:cxn modelId="{410C7812-A967-4586-A43D-3CF3FA9C01D8}" type="presOf" srcId="{1D3CB6A9-8CA4-4604-A2CF-5F0865FA3044}" destId="{3AB53E73-1609-4EEB-91AA-B768536BC851}" srcOrd="0" destOrd="2" presId="urn:microsoft.com/office/officeart/2018/5/layout/CenteredIconLabelDescriptionList"/>
    <dgm:cxn modelId="{48EFBE28-19AC-4A9D-B887-FAA2A816086A}" type="presOf" srcId="{14E21F9D-2575-48BD-A62F-6FBFD04DC008}" destId="{E3689C37-2CD2-496B-BD00-8025D21899D6}" srcOrd="0" destOrd="0" presId="urn:microsoft.com/office/officeart/2018/5/layout/CenteredIconLabelDescriptionList"/>
    <dgm:cxn modelId="{3195112E-808E-45CB-88FE-EAE4126B247E}" type="presOf" srcId="{E4788895-198B-4F34-ACFB-C6708449160B}" destId="{3AB53E73-1609-4EEB-91AA-B768536BC851}" srcOrd="0" destOrd="0" presId="urn:microsoft.com/office/officeart/2018/5/layout/CenteredIconLabelDescriptionList"/>
    <dgm:cxn modelId="{65004C4B-32B7-4EDC-B047-7962EEB18E5D}" srcId="{9058A68A-A829-40C5-B35D-5D5348060DC9}" destId="{C58312FC-5B36-4E39-9F06-6CF055DA931F}" srcOrd="1" destOrd="0" parTransId="{7441B729-B0BE-4CD0-B55E-99BDE8A3F285}" sibTransId="{C257F77F-5DD1-4E57-81CB-1F5B5C8A3A8E}"/>
    <dgm:cxn modelId="{12F3DE53-8CDD-4E00-9288-46716CF9C769}" srcId="{14E21F9D-2575-48BD-A62F-6FBFD04DC008}" destId="{E4788895-198B-4F34-ACFB-C6708449160B}" srcOrd="0" destOrd="0" parTransId="{3565132F-783B-4A27-9D6A-997E052CDBEC}" sibTransId="{00CE099B-9338-46C4-B7B8-8E5184287E04}"/>
    <dgm:cxn modelId="{0DB1A77C-D00C-4DE3-97EF-186B860C8C0D}" srcId="{C8B87B5E-B4F3-43FE-923E-91EB3421DAFE}" destId="{14E21F9D-2575-48BD-A62F-6FBFD04DC008}" srcOrd="0" destOrd="0" parTransId="{1080438E-BC85-4419-A48C-13C48260C87D}" sibTransId="{7F6CCE9E-C470-4558-B4B2-42DB8216F52B}"/>
    <dgm:cxn modelId="{D1F1017D-BDC8-4561-97F9-8421F23257F9}" type="presOf" srcId="{09A2DD84-2933-4D33-A2B6-4FE8F3AFB578}" destId="{F2BE5840-3F7C-49AD-94DD-C973C1DBC7CE}" srcOrd="0" destOrd="0" presId="urn:microsoft.com/office/officeart/2018/5/layout/CenteredIconLabelDescriptionList"/>
    <dgm:cxn modelId="{B60E7E8B-75B3-410C-A3BE-A05D7C3F8AE9}" srcId="{C8B87B5E-B4F3-43FE-923E-91EB3421DAFE}" destId="{9058A68A-A829-40C5-B35D-5D5348060DC9}" srcOrd="1" destOrd="0" parTransId="{9FA8AF17-BC22-4C03-8FBE-2851B79BDDFD}" sibTransId="{C080086D-F19D-4B97-99AE-D145BCEFD87E}"/>
    <dgm:cxn modelId="{F704B29D-B2F6-4709-AF9A-E8B78810D369}" type="presOf" srcId="{C58312FC-5B36-4E39-9F06-6CF055DA931F}" destId="{F2BE5840-3F7C-49AD-94DD-C973C1DBC7CE}" srcOrd="0" destOrd="1" presId="urn:microsoft.com/office/officeart/2018/5/layout/CenteredIconLabelDescriptionList"/>
    <dgm:cxn modelId="{A981239F-8F7F-4C82-BEB0-5194E75423C5}" srcId="{9058A68A-A829-40C5-B35D-5D5348060DC9}" destId="{09A2DD84-2933-4D33-A2B6-4FE8F3AFB578}" srcOrd="0" destOrd="0" parTransId="{A00D7C1F-4D9D-4D02-BC25-1BE2CD47B445}" sibTransId="{A4C31C5D-2BF3-460E-8A68-2F1D0EEAB4FA}"/>
    <dgm:cxn modelId="{55EE3CC2-4414-42D3-834B-DAADA9FCE96C}" type="presOf" srcId="{9058A68A-A829-40C5-B35D-5D5348060DC9}" destId="{83F9B988-D203-4962-AFD3-59B11D794DD3}" srcOrd="0" destOrd="0" presId="urn:microsoft.com/office/officeart/2018/5/layout/CenteredIconLabelDescriptionList"/>
    <dgm:cxn modelId="{6A5947C2-2F5B-4CBE-9814-2A82EA37E8E4}" type="presOf" srcId="{C8B87B5E-B4F3-43FE-923E-91EB3421DAFE}" destId="{A3FD7803-DC0B-4155-B140-0F54FFB0102A}" srcOrd="0" destOrd="0" presId="urn:microsoft.com/office/officeart/2018/5/layout/CenteredIconLabelDescriptionList"/>
    <dgm:cxn modelId="{F21262FD-9EEE-4AC2-9FE5-D637C0EF5737}" srcId="{14E21F9D-2575-48BD-A62F-6FBFD04DC008}" destId="{1D3CB6A9-8CA4-4604-A2CF-5F0865FA3044}" srcOrd="2" destOrd="0" parTransId="{B9A66523-F1C4-4F5D-877B-6B7C24577459}" sibTransId="{762BF94B-F70A-4DBB-9024-72E50C2A5106}"/>
    <dgm:cxn modelId="{C9360B0E-6768-4167-B049-ADB3E417C1BC}" type="presParOf" srcId="{A3FD7803-DC0B-4155-B140-0F54FFB0102A}" destId="{8AEF5CD5-EAB8-448C-B178-6CA7CC80D786}" srcOrd="0" destOrd="0" presId="urn:microsoft.com/office/officeart/2018/5/layout/CenteredIconLabelDescriptionList"/>
    <dgm:cxn modelId="{660696FF-3AEA-4F0A-AA5C-12EEBD674F58}" type="presParOf" srcId="{8AEF5CD5-EAB8-448C-B178-6CA7CC80D786}" destId="{2DAC168D-25FB-4012-81AB-1D12FDE66DC4}" srcOrd="0" destOrd="0" presId="urn:microsoft.com/office/officeart/2018/5/layout/CenteredIconLabelDescriptionList"/>
    <dgm:cxn modelId="{9B15B28D-7898-49D8-B22D-A0AAE81CFEF2}" type="presParOf" srcId="{8AEF5CD5-EAB8-448C-B178-6CA7CC80D786}" destId="{86FA8399-38F2-40B3-914C-191F86D6F5AF}" srcOrd="1" destOrd="0" presId="urn:microsoft.com/office/officeart/2018/5/layout/CenteredIconLabelDescriptionList"/>
    <dgm:cxn modelId="{0271C94D-7DEB-4E6F-91AC-345669C6B60B}" type="presParOf" srcId="{8AEF5CD5-EAB8-448C-B178-6CA7CC80D786}" destId="{E3689C37-2CD2-496B-BD00-8025D21899D6}" srcOrd="2" destOrd="0" presId="urn:microsoft.com/office/officeart/2018/5/layout/CenteredIconLabelDescriptionList"/>
    <dgm:cxn modelId="{DB0B7B2B-4362-4841-984F-8A63FBC88C4E}" type="presParOf" srcId="{8AEF5CD5-EAB8-448C-B178-6CA7CC80D786}" destId="{C00A66BF-9CE6-4403-AA62-C7BF2B926A11}" srcOrd="3" destOrd="0" presId="urn:microsoft.com/office/officeart/2018/5/layout/CenteredIconLabelDescriptionList"/>
    <dgm:cxn modelId="{98F18A71-7642-4EAB-988B-F51F11F33E2E}" type="presParOf" srcId="{8AEF5CD5-EAB8-448C-B178-6CA7CC80D786}" destId="{3AB53E73-1609-4EEB-91AA-B768536BC851}" srcOrd="4" destOrd="0" presId="urn:microsoft.com/office/officeart/2018/5/layout/CenteredIconLabelDescriptionList"/>
    <dgm:cxn modelId="{2F877808-3017-4A9C-A7D7-617BD370DCD2}" type="presParOf" srcId="{A3FD7803-DC0B-4155-B140-0F54FFB0102A}" destId="{7504C01B-565F-49EA-8A9A-FA59D1E058DD}" srcOrd="1" destOrd="0" presId="urn:microsoft.com/office/officeart/2018/5/layout/CenteredIconLabelDescriptionList"/>
    <dgm:cxn modelId="{F34D55C8-EBB9-4680-972E-4F3C41D62F85}" type="presParOf" srcId="{A3FD7803-DC0B-4155-B140-0F54FFB0102A}" destId="{60FF0365-9144-4CED-954D-48EB69D37289}" srcOrd="2" destOrd="0" presId="urn:microsoft.com/office/officeart/2018/5/layout/CenteredIconLabelDescriptionList"/>
    <dgm:cxn modelId="{688823D7-EF15-42DE-99D6-7114515D1B98}" type="presParOf" srcId="{60FF0365-9144-4CED-954D-48EB69D37289}" destId="{3A0864C9-44AA-4C2A-A682-AF58C4C16357}" srcOrd="0" destOrd="0" presId="urn:microsoft.com/office/officeart/2018/5/layout/CenteredIconLabelDescriptionList"/>
    <dgm:cxn modelId="{AF51776A-D5B7-4D55-887D-CAF57890B6DC}" type="presParOf" srcId="{60FF0365-9144-4CED-954D-48EB69D37289}" destId="{84AF394B-677B-4F5A-B35C-F077845141F0}" srcOrd="1" destOrd="0" presId="urn:microsoft.com/office/officeart/2018/5/layout/CenteredIconLabelDescriptionList"/>
    <dgm:cxn modelId="{492DF4EF-8D43-4A41-9EBC-7A9AB77B8215}" type="presParOf" srcId="{60FF0365-9144-4CED-954D-48EB69D37289}" destId="{83F9B988-D203-4962-AFD3-59B11D794DD3}" srcOrd="2" destOrd="0" presId="urn:microsoft.com/office/officeart/2018/5/layout/CenteredIconLabelDescriptionList"/>
    <dgm:cxn modelId="{E577F241-EB73-42C5-917D-2357AF3B887B}" type="presParOf" srcId="{60FF0365-9144-4CED-954D-48EB69D37289}" destId="{2D5CF091-8483-439E-8208-193F404E59F4}" srcOrd="3" destOrd="0" presId="urn:microsoft.com/office/officeart/2018/5/layout/CenteredIconLabelDescriptionList"/>
    <dgm:cxn modelId="{5AA7E0FA-7C7F-4437-8E61-B16479172307}" type="presParOf" srcId="{60FF0365-9144-4CED-954D-48EB69D37289}" destId="{F2BE5840-3F7C-49AD-94DD-C973C1DBC7CE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36B0BF-0D80-4CEE-97FE-B2043764A6CB}" type="doc">
      <dgm:prSet loTypeId="urn:microsoft.com/office/officeart/2005/8/layout/defaul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D02ABC28-FC48-482D-A32B-81DD86A3C2DA}">
      <dgm:prSet/>
      <dgm:spPr/>
      <dgm:t>
        <a:bodyPr/>
        <a:lstStyle/>
        <a:p>
          <a:r>
            <a:rPr lang="it-IT" dirty="0" err="1">
              <a:solidFill>
                <a:schemeClr val="tx1"/>
              </a:solidFill>
            </a:rPr>
            <a:t>Köhler</a:t>
          </a:r>
          <a:r>
            <a:rPr lang="it-IT" dirty="0">
              <a:solidFill>
                <a:schemeClr val="tx1"/>
              </a:solidFill>
            </a:rPr>
            <a:t> dimostra capacità di </a:t>
          </a:r>
          <a:r>
            <a:rPr lang="it-IT" b="1" dirty="0" err="1">
              <a:solidFill>
                <a:schemeClr val="tx1"/>
              </a:solidFill>
            </a:rPr>
            <a:t>detouring</a:t>
          </a:r>
          <a:r>
            <a:rPr lang="it-IT" dirty="0">
              <a:solidFill>
                <a:schemeClr val="tx1"/>
              </a:solidFill>
            </a:rPr>
            <a:t> negli scimpanzé</a:t>
          </a:r>
          <a:endParaRPr lang="en-US" dirty="0">
            <a:solidFill>
              <a:schemeClr val="tx1"/>
            </a:solidFill>
          </a:endParaRPr>
        </a:p>
      </dgm:t>
    </dgm:pt>
    <dgm:pt modelId="{053E794F-63EB-4E1C-9A82-6BDAF3FA1F0A}" type="parTrans" cxnId="{6E917251-D8A5-417C-A430-6E32393CE979}">
      <dgm:prSet/>
      <dgm:spPr/>
      <dgm:t>
        <a:bodyPr/>
        <a:lstStyle/>
        <a:p>
          <a:endParaRPr lang="en-US"/>
        </a:p>
      </dgm:t>
    </dgm:pt>
    <dgm:pt modelId="{5BA92344-18D2-450B-AD79-EFA0D5451A0E}" type="sibTrans" cxnId="{6E917251-D8A5-417C-A430-6E32393CE979}">
      <dgm:prSet/>
      <dgm:spPr/>
      <dgm:t>
        <a:bodyPr/>
        <a:lstStyle/>
        <a:p>
          <a:endParaRPr lang="en-US"/>
        </a:p>
      </dgm:t>
    </dgm:pt>
    <dgm:pt modelId="{A0A76C29-90FE-4AF7-94AB-304BEC8DFC8E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Il </a:t>
          </a:r>
          <a:r>
            <a:rPr lang="it-IT" dirty="0" err="1">
              <a:solidFill>
                <a:schemeClr val="tx1"/>
              </a:solidFill>
            </a:rPr>
            <a:t>detouring</a:t>
          </a:r>
          <a:r>
            <a:rPr lang="it-IT" dirty="0">
              <a:solidFill>
                <a:schemeClr val="tx1"/>
              </a:solidFill>
            </a:rPr>
            <a:t> è la </a:t>
          </a:r>
          <a:r>
            <a:rPr lang="it-IT" b="1" dirty="0">
              <a:solidFill>
                <a:schemeClr val="tx1"/>
              </a:solidFill>
            </a:rPr>
            <a:t>capacità di avvicinarsi ad un obiettivo in modo indiretto</a:t>
          </a:r>
          <a:r>
            <a:rPr lang="it-IT" dirty="0">
              <a:solidFill>
                <a:schemeClr val="tx1"/>
              </a:solidFill>
            </a:rPr>
            <a:t>, seguendo un percorso mai seguito prima e che </a:t>
          </a:r>
          <a:r>
            <a:rPr lang="it-IT" b="1" dirty="0">
              <a:solidFill>
                <a:schemeClr val="tx1"/>
              </a:solidFill>
            </a:rPr>
            <a:t>non è</a:t>
          </a:r>
          <a:r>
            <a:rPr lang="it-IT" dirty="0">
              <a:solidFill>
                <a:schemeClr val="tx1"/>
              </a:solidFill>
            </a:rPr>
            <a:t> il più breve tra quelli disponibili, né quello appreso e comunemente seguito</a:t>
          </a:r>
          <a:endParaRPr lang="en-US" dirty="0">
            <a:solidFill>
              <a:schemeClr val="tx1"/>
            </a:solidFill>
          </a:endParaRPr>
        </a:p>
      </dgm:t>
    </dgm:pt>
    <dgm:pt modelId="{5ADC771E-A13F-48C3-8330-953F4EA06EB7}" type="parTrans" cxnId="{4C416D7C-4547-4CC6-90B3-3B2DCD04338A}">
      <dgm:prSet/>
      <dgm:spPr/>
      <dgm:t>
        <a:bodyPr/>
        <a:lstStyle/>
        <a:p>
          <a:endParaRPr lang="en-US"/>
        </a:p>
      </dgm:t>
    </dgm:pt>
    <dgm:pt modelId="{12925A6C-880A-433C-89FB-EAEE86859A41}" type="sibTrans" cxnId="{4C416D7C-4547-4CC6-90B3-3B2DCD04338A}">
      <dgm:prSet/>
      <dgm:spPr/>
      <dgm:t>
        <a:bodyPr/>
        <a:lstStyle/>
        <a:p>
          <a:endParaRPr lang="en-US"/>
        </a:p>
      </dgm:t>
    </dgm:pt>
    <dgm:pt modelId="{4AA874C2-6856-4458-BC64-A6A4788AB44F}">
      <dgm:prSet/>
      <dgm:spPr/>
      <dgm:t>
        <a:bodyPr/>
        <a:lstStyle/>
        <a:p>
          <a:r>
            <a:rPr lang="it-IT">
              <a:solidFill>
                <a:schemeClr val="tx1"/>
              </a:solidFill>
            </a:rPr>
            <a:t>Richiede la rappresentazione mentale di una mappa sulla quale pianificare il percorso</a:t>
          </a:r>
          <a:endParaRPr lang="en-US">
            <a:solidFill>
              <a:schemeClr val="tx1"/>
            </a:solidFill>
          </a:endParaRPr>
        </a:p>
      </dgm:t>
    </dgm:pt>
    <dgm:pt modelId="{A7137C35-1C43-496F-8FB4-1861A34F4C78}" type="parTrans" cxnId="{9EFB05F7-0986-49CC-A2D4-DEE9B19024BC}">
      <dgm:prSet/>
      <dgm:spPr/>
      <dgm:t>
        <a:bodyPr/>
        <a:lstStyle/>
        <a:p>
          <a:endParaRPr lang="en-US"/>
        </a:p>
      </dgm:t>
    </dgm:pt>
    <dgm:pt modelId="{14B00583-91E2-4A15-A825-4325113752AE}" type="sibTrans" cxnId="{9EFB05F7-0986-49CC-A2D4-DEE9B19024BC}">
      <dgm:prSet/>
      <dgm:spPr/>
      <dgm:t>
        <a:bodyPr/>
        <a:lstStyle/>
        <a:p>
          <a:endParaRPr lang="en-US"/>
        </a:p>
      </dgm:t>
    </dgm:pt>
    <dgm:pt modelId="{0F1D3C81-063E-4A60-A3F6-A9F0839C66F8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Primo indizio di presenza di un pensiero </a:t>
          </a:r>
          <a:r>
            <a:rPr lang="it-IT" b="1" dirty="0">
              <a:solidFill>
                <a:schemeClr val="tx1"/>
              </a:solidFill>
            </a:rPr>
            <a:t>produttivo</a:t>
          </a:r>
          <a:endParaRPr lang="en-US" dirty="0">
            <a:solidFill>
              <a:schemeClr val="tx1"/>
            </a:solidFill>
          </a:endParaRPr>
        </a:p>
      </dgm:t>
    </dgm:pt>
    <dgm:pt modelId="{D422A905-43BD-45B2-91F2-715F8AF7FF0E}" type="parTrans" cxnId="{6F17B8D4-46C7-4A30-999F-EE659786B3DD}">
      <dgm:prSet/>
      <dgm:spPr/>
      <dgm:t>
        <a:bodyPr/>
        <a:lstStyle/>
        <a:p>
          <a:endParaRPr lang="en-US"/>
        </a:p>
      </dgm:t>
    </dgm:pt>
    <dgm:pt modelId="{0001013D-A35E-4ACE-A333-2FB2B473E849}" type="sibTrans" cxnId="{6F17B8D4-46C7-4A30-999F-EE659786B3DD}">
      <dgm:prSet/>
      <dgm:spPr/>
      <dgm:t>
        <a:bodyPr/>
        <a:lstStyle/>
        <a:p>
          <a:endParaRPr lang="en-US"/>
        </a:p>
      </dgm:t>
    </dgm:pt>
    <dgm:pt modelId="{3A4BE699-E921-CB4B-850D-B8564FCCE8A1}" type="pres">
      <dgm:prSet presAssocID="{A736B0BF-0D80-4CEE-97FE-B2043764A6CB}" presName="diagram" presStyleCnt="0">
        <dgm:presLayoutVars>
          <dgm:dir/>
          <dgm:resizeHandles val="exact"/>
        </dgm:presLayoutVars>
      </dgm:prSet>
      <dgm:spPr/>
    </dgm:pt>
    <dgm:pt modelId="{39E0FA07-69CD-2845-985C-BB53AD1DE045}" type="pres">
      <dgm:prSet presAssocID="{D02ABC28-FC48-482D-A32B-81DD86A3C2DA}" presName="node" presStyleLbl="node1" presStyleIdx="0" presStyleCnt="4">
        <dgm:presLayoutVars>
          <dgm:bulletEnabled val="1"/>
        </dgm:presLayoutVars>
      </dgm:prSet>
      <dgm:spPr/>
    </dgm:pt>
    <dgm:pt modelId="{BB0FC436-5B66-1949-A631-48118E64A65F}" type="pres">
      <dgm:prSet presAssocID="{5BA92344-18D2-450B-AD79-EFA0D5451A0E}" presName="sibTrans" presStyleCnt="0"/>
      <dgm:spPr/>
    </dgm:pt>
    <dgm:pt modelId="{9EF99E17-AF40-9E41-9C61-1EAE6F9C2112}" type="pres">
      <dgm:prSet presAssocID="{A0A76C29-90FE-4AF7-94AB-304BEC8DFC8E}" presName="node" presStyleLbl="node1" presStyleIdx="1" presStyleCnt="4">
        <dgm:presLayoutVars>
          <dgm:bulletEnabled val="1"/>
        </dgm:presLayoutVars>
      </dgm:prSet>
      <dgm:spPr/>
    </dgm:pt>
    <dgm:pt modelId="{6607ECE3-C959-CE4C-8825-0F6452045EC2}" type="pres">
      <dgm:prSet presAssocID="{12925A6C-880A-433C-89FB-EAEE86859A41}" presName="sibTrans" presStyleCnt="0"/>
      <dgm:spPr/>
    </dgm:pt>
    <dgm:pt modelId="{A572CED7-F213-4E4C-AC7D-655945F470DB}" type="pres">
      <dgm:prSet presAssocID="{4AA874C2-6856-4458-BC64-A6A4788AB44F}" presName="node" presStyleLbl="node1" presStyleIdx="2" presStyleCnt="4">
        <dgm:presLayoutVars>
          <dgm:bulletEnabled val="1"/>
        </dgm:presLayoutVars>
      </dgm:prSet>
      <dgm:spPr/>
    </dgm:pt>
    <dgm:pt modelId="{718A8175-9570-0D4C-98BC-2783A9033584}" type="pres">
      <dgm:prSet presAssocID="{14B00583-91E2-4A15-A825-4325113752AE}" presName="sibTrans" presStyleCnt="0"/>
      <dgm:spPr/>
    </dgm:pt>
    <dgm:pt modelId="{70BA7FD7-CBFA-8E49-81BC-98B86404026B}" type="pres">
      <dgm:prSet presAssocID="{0F1D3C81-063E-4A60-A3F6-A9F0839C66F8}" presName="node" presStyleLbl="node1" presStyleIdx="3" presStyleCnt="4">
        <dgm:presLayoutVars>
          <dgm:bulletEnabled val="1"/>
        </dgm:presLayoutVars>
      </dgm:prSet>
      <dgm:spPr/>
    </dgm:pt>
  </dgm:ptLst>
  <dgm:cxnLst>
    <dgm:cxn modelId="{05DFFE4F-90E0-D642-9501-E88DF268AFC8}" type="presOf" srcId="{4AA874C2-6856-4458-BC64-A6A4788AB44F}" destId="{A572CED7-F213-4E4C-AC7D-655945F470DB}" srcOrd="0" destOrd="0" presId="urn:microsoft.com/office/officeart/2005/8/layout/default"/>
    <dgm:cxn modelId="{6E917251-D8A5-417C-A430-6E32393CE979}" srcId="{A736B0BF-0D80-4CEE-97FE-B2043764A6CB}" destId="{D02ABC28-FC48-482D-A32B-81DD86A3C2DA}" srcOrd="0" destOrd="0" parTransId="{053E794F-63EB-4E1C-9A82-6BDAF3FA1F0A}" sibTransId="{5BA92344-18D2-450B-AD79-EFA0D5451A0E}"/>
    <dgm:cxn modelId="{896B1753-8039-FA48-AC1E-08AC6DEED841}" type="presOf" srcId="{D02ABC28-FC48-482D-A32B-81DD86A3C2DA}" destId="{39E0FA07-69CD-2845-985C-BB53AD1DE045}" srcOrd="0" destOrd="0" presId="urn:microsoft.com/office/officeart/2005/8/layout/default"/>
    <dgm:cxn modelId="{4C416D7C-4547-4CC6-90B3-3B2DCD04338A}" srcId="{A736B0BF-0D80-4CEE-97FE-B2043764A6CB}" destId="{A0A76C29-90FE-4AF7-94AB-304BEC8DFC8E}" srcOrd="1" destOrd="0" parTransId="{5ADC771E-A13F-48C3-8330-953F4EA06EB7}" sibTransId="{12925A6C-880A-433C-89FB-EAEE86859A41}"/>
    <dgm:cxn modelId="{B7120897-958E-384D-89BE-1F243F182477}" type="presOf" srcId="{0F1D3C81-063E-4A60-A3F6-A9F0839C66F8}" destId="{70BA7FD7-CBFA-8E49-81BC-98B86404026B}" srcOrd="0" destOrd="0" presId="urn:microsoft.com/office/officeart/2005/8/layout/default"/>
    <dgm:cxn modelId="{17EF6FB1-34BA-C642-BFD2-5FFCA28CF6E7}" type="presOf" srcId="{A0A76C29-90FE-4AF7-94AB-304BEC8DFC8E}" destId="{9EF99E17-AF40-9E41-9C61-1EAE6F9C2112}" srcOrd="0" destOrd="0" presId="urn:microsoft.com/office/officeart/2005/8/layout/default"/>
    <dgm:cxn modelId="{5D15DAC3-EDE7-9440-A419-5F49E5406B34}" type="presOf" srcId="{A736B0BF-0D80-4CEE-97FE-B2043764A6CB}" destId="{3A4BE699-E921-CB4B-850D-B8564FCCE8A1}" srcOrd="0" destOrd="0" presId="urn:microsoft.com/office/officeart/2005/8/layout/default"/>
    <dgm:cxn modelId="{6F17B8D4-46C7-4A30-999F-EE659786B3DD}" srcId="{A736B0BF-0D80-4CEE-97FE-B2043764A6CB}" destId="{0F1D3C81-063E-4A60-A3F6-A9F0839C66F8}" srcOrd="3" destOrd="0" parTransId="{D422A905-43BD-45B2-91F2-715F8AF7FF0E}" sibTransId="{0001013D-A35E-4ACE-A333-2FB2B473E849}"/>
    <dgm:cxn modelId="{9EFB05F7-0986-49CC-A2D4-DEE9B19024BC}" srcId="{A736B0BF-0D80-4CEE-97FE-B2043764A6CB}" destId="{4AA874C2-6856-4458-BC64-A6A4788AB44F}" srcOrd="2" destOrd="0" parTransId="{A7137C35-1C43-496F-8FB4-1861A34F4C78}" sibTransId="{14B00583-91E2-4A15-A825-4325113752AE}"/>
    <dgm:cxn modelId="{9111BEDF-BC69-E54B-A2AB-2BDEB3FA8D10}" type="presParOf" srcId="{3A4BE699-E921-CB4B-850D-B8564FCCE8A1}" destId="{39E0FA07-69CD-2845-985C-BB53AD1DE045}" srcOrd="0" destOrd="0" presId="urn:microsoft.com/office/officeart/2005/8/layout/default"/>
    <dgm:cxn modelId="{96C4230C-BF0B-704A-972E-769AD79F9C94}" type="presParOf" srcId="{3A4BE699-E921-CB4B-850D-B8564FCCE8A1}" destId="{BB0FC436-5B66-1949-A631-48118E64A65F}" srcOrd="1" destOrd="0" presId="urn:microsoft.com/office/officeart/2005/8/layout/default"/>
    <dgm:cxn modelId="{9DA84E9F-3F64-0E47-B7FF-6F08CFE5CCAC}" type="presParOf" srcId="{3A4BE699-E921-CB4B-850D-B8564FCCE8A1}" destId="{9EF99E17-AF40-9E41-9C61-1EAE6F9C2112}" srcOrd="2" destOrd="0" presId="urn:microsoft.com/office/officeart/2005/8/layout/default"/>
    <dgm:cxn modelId="{60523C75-AC64-674F-B255-ABB731716A8F}" type="presParOf" srcId="{3A4BE699-E921-CB4B-850D-B8564FCCE8A1}" destId="{6607ECE3-C959-CE4C-8825-0F6452045EC2}" srcOrd="3" destOrd="0" presId="urn:microsoft.com/office/officeart/2005/8/layout/default"/>
    <dgm:cxn modelId="{3199C45B-1F01-6F40-81F8-05CD3598E8E0}" type="presParOf" srcId="{3A4BE699-E921-CB4B-850D-B8564FCCE8A1}" destId="{A572CED7-F213-4E4C-AC7D-655945F470DB}" srcOrd="4" destOrd="0" presId="urn:microsoft.com/office/officeart/2005/8/layout/default"/>
    <dgm:cxn modelId="{60F52905-4BAD-5B46-B45B-BE984F28DC64}" type="presParOf" srcId="{3A4BE699-E921-CB4B-850D-B8564FCCE8A1}" destId="{718A8175-9570-0D4C-98BC-2783A9033584}" srcOrd="5" destOrd="0" presId="urn:microsoft.com/office/officeart/2005/8/layout/default"/>
    <dgm:cxn modelId="{5D151859-E90F-534F-A474-E790CBD76111}" type="presParOf" srcId="{3A4BE699-E921-CB4B-850D-B8564FCCE8A1}" destId="{70BA7FD7-CBFA-8E49-81BC-98B86404026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12E356A-8665-4FC5-BFBF-083B4A96092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F385348-587D-4534-9BC7-1448B78894CB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Di fronte a un problema nuovo, gli scimpanzé tendevano a produrre tentativi diretti, e non efficaci</a:t>
          </a:r>
          <a:endParaRPr lang="en-US" dirty="0">
            <a:solidFill>
              <a:schemeClr val="tx1"/>
            </a:solidFill>
          </a:endParaRPr>
        </a:p>
      </dgm:t>
    </dgm:pt>
    <dgm:pt modelId="{C77F37DD-42EF-4808-B24E-E3F795157345}" type="parTrans" cxnId="{C3ED6976-EA4B-4FEB-A337-D0FF64E5A263}">
      <dgm:prSet/>
      <dgm:spPr/>
      <dgm:t>
        <a:bodyPr/>
        <a:lstStyle/>
        <a:p>
          <a:endParaRPr lang="en-US"/>
        </a:p>
      </dgm:t>
    </dgm:pt>
    <dgm:pt modelId="{50AD3F8C-96C0-485B-A1DF-CF4A13026943}" type="sibTrans" cxnId="{C3ED6976-EA4B-4FEB-A337-D0FF64E5A263}">
      <dgm:prSet/>
      <dgm:spPr/>
      <dgm:t>
        <a:bodyPr/>
        <a:lstStyle/>
        <a:p>
          <a:endParaRPr lang="en-US"/>
        </a:p>
      </dgm:t>
    </dgm:pt>
    <dgm:pt modelId="{77BBE283-24F9-4580-A45E-5BF64E8E586B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Talvolta si “fissavano” su un certo tipo di soluzione, ripetendola più volte, anche dopo aver constatato che non era efficace</a:t>
          </a:r>
          <a:endParaRPr lang="en-US" dirty="0">
            <a:solidFill>
              <a:schemeClr val="tx1"/>
            </a:solidFill>
          </a:endParaRPr>
        </a:p>
      </dgm:t>
    </dgm:pt>
    <dgm:pt modelId="{4AD99E5B-884A-4E5D-B81B-A2D5E30A8359}" type="parTrans" cxnId="{44CC46EA-02F8-4268-AC08-1FB4497511B3}">
      <dgm:prSet/>
      <dgm:spPr/>
      <dgm:t>
        <a:bodyPr/>
        <a:lstStyle/>
        <a:p>
          <a:endParaRPr lang="en-US"/>
        </a:p>
      </dgm:t>
    </dgm:pt>
    <dgm:pt modelId="{056C13DE-DEFB-48AF-A558-64385C29C285}" type="sibTrans" cxnId="{44CC46EA-02F8-4268-AC08-1FB4497511B3}">
      <dgm:prSet/>
      <dgm:spPr/>
      <dgm:t>
        <a:bodyPr/>
        <a:lstStyle/>
        <a:p>
          <a:endParaRPr lang="en-US"/>
        </a:p>
      </dgm:t>
    </dgm:pt>
    <dgm:pt modelId="{9DBE5C44-2829-4E5F-8C22-6C3836EF209C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Innervositi e irritati, si ritiravano in una pausa di inattività, durante la quale guardavano le banane, le casse, i pali, e tutti gli altri componenti della scena</a:t>
          </a:r>
          <a:endParaRPr lang="en-US" dirty="0">
            <a:solidFill>
              <a:schemeClr val="tx1"/>
            </a:solidFill>
          </a:endParaRPr>
        </a:p>
      </dgm:t>
    </dgm:pt>
    <dgm:pt modelId="{F8345FC8-07A3-417D-9BA6-6E3F1EE2E2F0}" type="parTrans" cxnId="{A5E76221-D70F-4A7D-80B8-076900AC7B76}">
      <dgm:prSet/>
      <dgm:spPr/>
      <dgm:t>
        <a:bodyPr/>
        <a:lstStyle/>
        <a:p>
          <a:endParaRPr lang="en-US"/>
        </a:p>
      </dgm:t>
    </dgm:pt>
    <dgm:pt modelId="{816309D2-D312-4B68-936D-8B775261E8B0}" type="sibTrans" cxnId="{A5E76221-D70F-4A7D-80B8-076900AC7B76}">
      <dgm:prSet/>
      <dgm:spPr/>
      <dgm:t>
        <a:bodyPr/>
        <a:lstStyle/>
        <a:p>
          <a:endParaRPr lang="en-US"/>
        </a:p>
      </dgm:t>
    </dgm:pt>
    <dgm:pt modelId="{6F8B2F3C-CA86-4E28-A52D-AB24DC9C746A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Talvolta, quando emergevano dalla pausa, si dirigevano direttamente verso alcuni oggetti e li combinavano e utilizzavano per tentare una soluzione nuova rispetto alle precedenti</a:t>
          </a:r>
          <a:endParaRPr lang="en-US" dirty="0">
            <a:solidFill>
              <a:schemeClr val="tx1"/>
            </a:solidFill>
          </a:endParaRPr>
        </a:p>
      </dgm:t>
    </dgm:pt>
    <dgm:pt modelId="{D3A97502-AD10-4CC7-8346-1BA3F764C3C6}" type="parTrans" cxnId="{88D06FC7-15B6-4B53-9931-6EE61C0A7097}">
      <dgm:prSet/>
      <dgm:spPr/>
      <dgm:t>
        <a:bodyPr/>
        <a:lstStyle/>
        <a:p>
          <a:endParaRPr lang="en-US"/>
        </a:p>
      </dgm:t>
    </dgm:pt>
    <dgm:pt modelId="{FB6FAC2D-4D6D-4B91-85B2-64B2928048AE}" type="sibTrans" cxnId="{88D06FC7-15B6-4B53-9931-6EE61C0A7097}">
      <dgm:prSet/>
      <dgm:spPr/>
      <dgm:t>
        <a:bodyPr/>
        <a:lstStyle/>
        <a:p>
          <a:endParaRPr lang="en-US"/>
        </a:p>
      </dgm:t>
    </dgm:pt>
    <dgm:pt modelId="{71259D66-F31E-1E40-9A2E-35C4AF3FF69E}" type="pres">
      <dgm:prSet presAssocID="{A12E356A-8665-4FC5-BFBF-083B4A960926}" presName="diagram" presStyleCnt="0">
        <dgm:presLayoutVars>
          <dgm:dir/>
          <dgm:resizeHandles val="exact"/>
        </dgm:presLayoutVars>
      </dgm:prSet>
      <dgm:spPr/>
    </dgm:pt>
    <dgm:pt modelId="{AFE67FFE-C406-2B4F-9718-5930F12D2A93}" type="pres">
      <dgm:prSet presAssocID="{6F385348-587D-4534-9BC7-1448B78894CB}" presName="node" presStyleLbl="node1" presStyleIdx="0" presStyleCnt="4">
        <dgm:presLayoutVars>
          <dgm:bulletEnabled val="1"/>
        </dgm:presLayoutVars>
      </dgm:prSet>
      <dgm:spPr/>
    </dgm:pt>
    <dgm:pt modelId="{523C03E8-527F-E24F-8AFC-72E48F86A482}" type="pres">
      <dgm:prSet presAssocID="{50AD3F8C-96C0-485B-A1DF-CF4A13026943}" presName="sibTrans" presStyleCnt="0"/>
      <dgm:spPr/>
    </dgm:pt>
    <dgm:pt modelId="{73A83B30-3613-4648-8076-589224F3140C}" type="pres">
      <dgm:prSet presAssocID="{77BBE283-24F9-4580-A45E-5BF64E8E586B}" presName="node" presStyleLbl="node1" presStyleIdx="1" presStyleCnt="4">
        <dgm:presLayoutVars>
          <dgm:bulletEnabled val="1"/>
        </dgm:presLayoutVars>
      </dgm:prSet>
      <dgm:spPr/>
    </dgm:pt>
    <dgm:pt modelId="{341F67B2-65DC-924F-9CE4-75B4B897FE3D}" type="pres">
      <dgm:prSet presAssocID="{056C13DE-DEFB-48AF-A558-64385C29C285}" presName="sibTrans" presStyleCnt="0"/>
      <dgm:spPr/>
    </dgm:pt>
    <dgm:pt modelId="{F0472333-D69D-C84F-84D8-FFA43B9C5FE1}" type="pres">
      <dgm:prSet presAssocID="{9DBE5C44-2829-4E5F-8C22-6C3836EF209C}" presName="node" presStyleLbl="node1" presStyleIdx="2" presStyleCnt="4">
        <dgm:presLayoutVars>
          <dgm:bulletEnabled val="1"/>
        </dgm:presLayoutVars>
      </dgm:prSet>
      <dgm:spPr/>
    </dgm:pt>
    <dgm:pt modelId="{FC854456-994E-674E-BFB4-29C09EA1612E}" type="pres">
      <dgm:prSet presAssocID="{816309D2-D312-4B68-936D-8B775261E8B0}" presName="sibTrans" presStyleCnt="0"/>
      <dgm:spPr/>
    </dgm:pt>
    <dgm:pt modelId="{F83C4844-C582-984E-BD08-08BA15D7D019}" type="pres">
      <dgm:prSet presAssocID="{6F8B2F3C-CA86-4E28-A52D-AB24DC9C746A}" presName="node" presStyleLbl="node1" presStyleIdx="3" presStyleCnt="4">
        <dgm:presLayoutVars>
          <dgm:bulletEnabled val="1"/>
        </dgm:presLayoutVars>
      </dgm:prSet>
      <dgm:spPr/>
    </dgm:pt>
  </dgm:ptLst>
  <dgm:cxnLst>
    <dgm:cxn modelId="{A5E76221-D70F-4A7D-80B8-076900AC7B76}" srcId="{A12E356A-8665-4FC5-BFBF-083B4A960926}" destId="{9DBE5C44-2829-4E5F-8C22-6C3836EF209C}" srcOrd="2" destOrd="0" parTransId="{F8345FC8-07A3-417D-9BA6-6E3F1EE2E2F0}" sibTransId="{816309D2-D312-4B68-936D-8B775261E8B0}"/>
    <dgm:cxn modelId="{F8638C27-110F-BA45-9969-9C57C82AA73C}" type="presOf" srcId="{6F8B2F3C-CA86-4E28-A52D-AB24DC9C746A}" destId="{F83C4844-C582-984E-BD08-08BA15D7D019}" srcOrd="0" destOrd="0" presId="urn:microsoft.com/office/officeart/2005/8/layout/default"/>
    <dgm:cxn modelId="{5DE6E75B-970F-5E4F-9B8D-941B6A5F6D89}" type="presOf" srcId="{A12E356A-8665-4FC5-BFBF-083B4A960926}" destId="{71259D66-F31E-1E40-9A2E-35C4AF3FF69E}" srcOrd="0" destOrd="0" presId="urn:microsoft.com/office/officeart/2005/8/layout/default"/>
    <dgm:cxn modelId="{C3ED6976-EA4B-4FEB-A337-D0FF64E5A263}" srcId="{A12E356A-8665-4FC5-BFBF-083B4A960926}" destId="{6F385348-587D-4534-9BC7-1448B78894CB}" srcOrd="0" destOrd="0" parTransId="{C77F37DD-42EF-4808-B24E-E3F795157345}" sibTransId="{50AD3F8C-96C0-485B-A1DF-CF4A13026943}"/>
    <dgm:cxn modelId="{10F925B0-A16B-EF45-BB65-9190E8E35AE6}" type="presOf" srcId="{9DBE5C44-2829-4E5F-8C22-6C3836EF209C}" destId="{F0472333-D69D-C84F-84D8-FFA43B9C5FE1}" srcOrd="0" destOrd="0" presId="urn:microsoft.com/office/officeart/2005/8/layout/default"/>
    <dgm:cxn modelId="{F8BF21BF-7733-CC48-8ADA-77F6B7BF733F}" type="presOf" srcId="{6F385348-587D-4534-9BC7-1448B78894CB}" destId="{AFE67FFE-C406-2B4F-9718-5930F12D2A93}" srcOrd="0" destOrd="0" presId="urn:microsoft.com/office/officeart/2005/8/layout/default"/>
    <dgm:cxn modelId="{36F37AC1-DFD8-8845-A901-CF20EC7CECB4}" type="presOf" srcId="{77BBE283-24F9-4580-A45E-5BF64E8E586B}" destId="{73A83B30-3613-4648-8076-589224F3140C}" srcOrd="0" destOrd="0" presId="urn:microsoft.com/office/officeart/2005/8/layout/default"/>
    <dgm:cxn modelId="{88D06FC7-15B6-4B53-9931-6EE61C0A7097}" srcId="{A12E356A-8665-4FC5-BFBF-083B4A960926}" destId="{6F8B2F3C-CA86-4E28-A52D-AB24DC9C746A}" srcOrd="3" destOrd="0" parTransId="{D3A97502-AD10-4CC7-8346-1BA3F764C3C6}" sibTransId="{FB6FAC2D-4D6D-4B91-85B2-64B2928048AE}"/>
    <dgm:cxn modelId="{44CC46EA-02F8-4268-AC08-1FB4497511B3}" srcId="{A12E356A-8665-4FC5-BFBF-083B4A960926}" destId="{77BBE283-24F9-4580-A45E-5BF64E8E586B}" srcOrd="1" destOrd="0" parTransId="{4AD99E5B-884A-4E5D-B81B-A2D5E30A8359}" sibTransId="{056C13DE-DEFB-48AF-A558-64385C29C285}"/>
    <dgm:cxn modelId="{66272C39-A7E1-124B-8369-636B2EA2F185}" type="presParOf" srcId="{71259D66-F31E-1E40-9A2E-35C4AF3FF69E}" destId="{AFE67FFE-C406-2B4F-9718-5930F12D2A93}" srcOrd="0" destOrd="0" presId="urn:microsoft.com/office/officeart/2005/8/layout/default"/>
    <dgm:cxn modelId="{71CAC909-C2A9-F440-90CE-7BB17EE462CB}" type="presParOf" srcId="{71259D66-F31E-1E40-9A2E-35C4AF3FF69E}" destId="{523C03E8-527F-E24F-8AFC-72E48F86A482}" srcOrd="1" destOrd="0" presId="urn:microsoft.com/office/officeart/2005/8/layout/default"/>
    <dgm:cxn modelId="{B18464DB-AA41-8E47-ADAA-047879138674}" type="presParOf" srcId="{71259D66-F31E-1E40-9A2E-35C4AF3FF69E}" destId="{73A83B30-3613-4648-8076-589224F3140C}" srcOrd="2" destOrd="0" presId="urn:microsoft.com/office/officeart/2005/8/layout/default"/>
    <dgm:cxn modelId="{703083AF-D0D2-0842-8B91-43EF1E782834}" type="presParOf" srcId="{71259D66-F31E-1E40-9A2E-35C4AF3FF69E}" destId="{341F67B2-65DC-924F-9CE4-75B4B897FE3D}" srcOrd="3" destOrd="0" presId="urn:microsoft.com/office/officeart/2005/8/layout/default"/>
    <dgm:cxn modelId="{D588558B-4F88-F64C-896E-97974B422ACF}" type="presParOf" srcId="{71259D66-F31E-1E40-9A2E-35C4AF3FF69E}" destId="{F0472333-D69D-C84F-84D8-FFA43B9C5FE1}" srcOrd="4" destOrd="0" presId="urn:microsoft.com/office/officeart/2005/8/layout/default"/>
    <dgm:cxn modelId="{A558C5EF-5606-DC44-807F-5E267053BDD7}" type="presParOf" srcId="{71259D66-F31E-1E40-9A2E-35C4AF3FF69E}" destId="{FC854456-994E-674E-BFB4-29C09EA1612E}" srcOrd="5" destOrd="0" presId="urn:microsoft.com/office/officeart/2005/8/layout/default"/>
    <dgm:cxn modelId="{095956AE-F943-7C45-8968-3E038D24A5E6}" type="presParOf" srcId="{71259D66-F31E-1E40-9A2E-35C4AF3FF69E}" destId="{F83C4844-C582-984E-BD08-08BA15D7D01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38A8558-FBB6-487D-B370-B475BDBF19F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9FCEC3F-DE90-4CBB-BC7C-7699EC23CE36}">
      <dgm:prSet/>
      <dgm:spPr/>
      <dgm:t>
        <a:bodyPr/>
        <a:lstStyle/>
        <a:p>
          <a:r>
            <a:rPr lang="it-IT"/>
            <a:t>Manifestazioni comportamentali frequentemente osservate durante la risoluzione di alcuni tipi di problemi</a:t>
          </a:r>
          <a:endParaRPr lang="en-US"/>
        </a:p>
      </dgm:t>
    </dgm:pt>
    <dgm:pt modelId="{71CF143E-A561-4F74-8135-86F7D4AF3950}" type="parTrans" cxnId="{E288DB7C-EA3D-49C8-98C0-86BAE588C295}">
      <dgm:prSet/>
      <dgm:spPr/>
      <dgm:t>
        <a:bodyPr/>
        <a:lstStyle/>
        <a:p>
          <a:endParaRPr lang="en-US"/>
        </a:p>
      </dgm:t>
    </dgm:pt>
    <dgm:pt modelId="{CA4AB4E6-F4AA-4D0E-9695-213EB3D86CFD}" type="sibTrans" cxnId="{E288DB7C-EA3D-49C8-98C0-86BAE588C295}">
      <dgm:prSet/>
      <dgm:spPr/>
      <dgm:t>
        <a:bodyPr/>
        <a:lstStyle/>
        <a:p>
          <a:endParaRPr lang="en-US"/>
        </a:p>
      </dgm:t>
    </dgm:pt>
    <dgm:pt modelId="{7FCDF26B-0F74-41DF-8650-3B98FC493CA4}">
      <dgm:prSet/>
      <dgm:spPr/>
      <dgm:t>
        <a:bodyPr/>
        <a:lstStyle/>
        <a:p>
          <a:r>
            <a:rPr lang="it-IT"/>
            <a:t>In particolare nei </a:t>
          </a:r>
          <a:r>
            <a:rPr lang="it-IT" b="1"/>
            <a:t>problemi per insight</a:t>
          </a:r>
          <a:endParaRPr lang="en-US"/>
        </a:p>
      </dgm:t>
    </dgm:pt>
    <dgm:pt modelId="{DD261790-85A5-4196-985E-AE0F7172161C}" type="parTrans" cxnId="{6F67A10C-3EC3-4C46-8BC0-3BFCB42A3BD4}">
      <dgm:prSet/>
      <dgm:spPr/>
      <dgm:t>
        <a:bodyPr/>
        <a:lstStyle/>
        <a:p>
          <a:endParaRPr lang="en-US"/>
        </a:p>
      </dgm:t>
    </dgm:pt>
    <dgm:pt modelId="{329420B9-4F58-4E45-AC8A-2364F2493F6E}" type="sibTrans" cxnId="{6F67A10C-3EC3-4C46-8BC0-3BFCB42A3BD4}">
      <dgm:prSet/>
      <dgm:spPr/>
      <dgm:t>
        <a:bodyPr/>
        <a:lstStyle/>
        <a:p>
          <a:endParaRPr lang="en-US"/>
        </a:p>
      </dgm:t>
    </dgm:pt>
    <dgm:pt modelId="{475FC15A-99D9-4194-AD5E-1E691D500258}">
      <dgm:prSet/>
      <dgm:spPr/>
      <dgm:t>
        <a:bodyPr/>
        <a:lstStyle/>
        <a:p>
          <a:r>
            <a:rPr lang="it-IT"/>
            <a:t>Ma oggi sappiamo che possono presentarsi in in ogni tipo di problema</a:t>
          </a:r>
          <a:endParaRPr lang="en-US"/>
        </a:p>
      </dgm:t>
    </dgm:pt>
    <dgm:pt modelId="{71E245CD-F3FD-4809-83D6-0E3A87E9DB6A}" type="parTrans" cxnId="{6725ACF4-3A26-4054-9218-43AD8840D839}">
      <dgm:prSet/>
      <dgm:spPr/>
      <dgm:t>
        <a:bodyPr/>
        <a:lstStyle/>
        <a:p>
          <a:endParaRPr lang="en-US"/>
        </a:p>
      </dgm:t>
    </dgm:pt>
    <dgm:pt modelId="{491C3498-7DE5-4AA2-A11B-AC164BF94833}" type="sibTrans" cxnId="{6725ACF4-3A26-4054-9218-43AD8840D839}">
      <dgm:prSet/>
      <dgm:spPr/>
      <dgm:t>
        <a:bodyPr/>
        <a:lstStyle/>
        <a:p>
          <a:endParaRPr lang="en-US"/>
        </a:p>
      </dgm:t>
    </dgm:pt>
    <dgm:pt modelId="{B9101352-11B2-AC49-848F-6C5595CE19CD}" type="pres">
      <dgm:prSet presAssocID="{E38A8558-FBB6-487D-B370-B475BDBF19F8}" presName="diagram" presStyleCnt="0">
        <dgm:presLayoutVars>
          <dgm:dir/>
          <dgm:resizeHandles val="exact"/>
        </dgm:presLayoutVars>
      </dgm:prSet>
      <dgm:spPr/>
    </dgm:pt>
    <dgm:pt modelId="{50EE7FE0-9FAA-0143-BCFA-8BDBE532F2C4}" type="pres">
      <dgm:prSet presAssocID="{39FCEC3F-DE90-4CBB-BC7C-7699EC23CE36}" presName="node" presStyleLbl="node1" presStyleIdx="0" presStyleCnt="3">
        <dgm:presLayoutVars>
          <dgm:bulletEnabled val="1"/>
        </dgm:presLayoutVars>
      </dgm:prSet>
      <dgm:spPr/>
    </dgm:pt>
    <dgm:pt modelId="{90F464DB-51B3-DF46-8225-D8B8B27B8056}" type="pres">
      <dgm:prSet presAssocID="{CA4AB4E6-F4AA-4D0E-9695-213EB3D86CFD}" presName="sibTrans" presStyleCnt="0"/>
      <dgm:spPr/>
    </dgm:pt>
    <dgm:pt modelId="{EB66B61A-20DA-E14D-AC87-2CC31B1911DA}" type="pres">
      <dgm:prSet presAssocID="{7FCDF26B-0F74-41DF-8650-3B98FC493CA4}" presName="node" presStyleLbl="node1" presStyleIdx="1" presStyleCnt="3">
        <dgm:presLayoutVars>
          <dgm:bulletEnabled val="1"/>
        </dgm:presLayoutVars>
      </dgm:prSet>
      <dgm:spPr/>
    </dgm:pt>
    <dgm:pt modelId="{032E157B-5007-FD47-9712-B8719901CF58}" type="pres">
      <dgm:prSet presAssocID="{329420B9-4F58-4E45-AC8A-2364F2493F6E}" presName="sibTrans" presStyleCnt="0"/>
      <dgm:spPr/>
    </dgm:pt>
    <dgm:pt modelId="{C5CE384F-19EA-CD47-9B9A-55A2A3603169}" type="pres">
      <dgm:prSet presAssocID="{475FC15A-99D9-4194-AD5E-1E691D500258}" presName="node" presStyleLbl="node1" presStyleIdx="2" presStyleCnt="3">
        <dgm:presLayoutVars>
          <dgm:bulletEnabled val="1"/>
        </dgm:presLayoutVars>
      </dgm:prSet>
      <dgm:spPr/>
    </dgm:pt>
  </dgm:ptLst>
  <dgm:cxnLst>
    <dgm:cxn modelId="{F50A0D0C-3820-D941-96D1-8D95A53147EF}" type="presOf" srcId="{7FCDF26B-0F74-41DF-8650-3B98FC493CA4}" destId="{EB66B61A-20DA-E14D-AC87-2CC31B1911DA}" srcOrd="0" destOrd="0" presId="urn:microsoft.com/office/officeart/2005/8/layout/default"/>
    <dgm:cxn modelId="{6F67A10C-3EC3-4C46-8BC0-3BFCB42A3BD4}" srcId="{E38A8558-FBB6-487D-B370-B475BDBF19F8}" destId="{7FCDF26B-0F74-41DF-8650-3B98FC493CA4}" srcOrd="1" destOrd="0" parTransId="{DD261790-85A5-4196-985E-AE0F7172161C}" sibTransId="{329420B9-4F58-4E45-AC8A-2364F2493F6E}"/>
    <dgm:cxn modelId="{499CFC2B-FD96-6D43-84B6-C0109C228B34}" type="presOf" srcId="{E38A8558-FBB6-487D-B370-B475BDBF19F8}" destId="{B9101352-11B2-AC49-848F-6C5595CE19CD}" srcOrd="0" destOrd="0" presId="urn:microsoft.com/office/officeart/2005/8/layout/default"/>
    <dgm:cxn modelId="{99A07567-6D99-5E4B-A86D-0285F4FCA67C}" type="presOf" srcId="{475FC15A-99D9-4194-AD5E-1E691D500258}" destId="{C5CE384F-19EA-CD47-9B9A-55A2A3603169}" srcOrd="0" destOrd="0" presId="urn:microsoft.com/office/officeart/2005/8/layout/default"/>
    <dgm:cxn modelId="{E288DB7C-EA3D-49C8-98C0-86BAE588C295}" srcId="{E38A8558-FBB6-487D-B370-B475BDBF19F8}" destId="{39FCEC3F-DE90-4CBB-BC7C-7699EC23CE36}" srcOrd="0" destOrd="0" parTransId="{71CF143E-A561-4F74-8135-86F7D4AF3950}" sibTransId="{CA4AB4E6-F4AA-4D0E-9695-213EB3D86CFD}"/>
    <dgm:cxn modelId="{FBD4F0D3-62B3-9646-8818-E3E953340235}" type="presOf" srcId="{39FCEC3F-DE90-4CBB-BC7C-7699EC23CE36}" destId="{50EE7FE0-9FAA-0143-BCFA-8BDBE532F2C4}" srcOrd="0" destOrd="0" presId="urn:microsoft.com/office/officeart/2005/8/layout/default"/>
    <dgm:cxn modelId="{6725ACF4-3A26-4054-9218-43AD8840D839}" srcId="{E38A8558-FBB6-487D-B370-B475BDBF19F8}" destId="{475FC15A-99D9-4194-AD5E-1E691D500258}" srcOrd="2" destOrd="0" parTransId="{71E245CD-F3FD-4809-83D6-0E3A87E9DB6A}" sibTransId="{491C3498-7DE5-4AA2-A11B-AC164BF94833}"/>
    <dgm:cxn modelId="{1306C16E-65F7-0649-A351-63AC62AA8B06}" type="presParOf" srcId="{B9101352-11B2-AC49-848F-6C5595CE19CD}" destId="{50EE7FE0-9FAA-0143-BCFA-8BDBE532F2C4}" srcOrd="0" destOrd="0" presId="urn:microsoft.com/office/officeart/2005/8/layout/default"/>
    <dgm:cxn modelId="{2EC785D1-D035-5744-9343-0F7C4A55BC33}" type="presParOf" srcId="{B9101352-11B2-AC49-848F-6C5595CE19CD}" destId="{90F464DB-51B3-DF46-8225-D8B8B27B8056}" srcOrd="1" destOrd="0" presId="urn:microsoft.com/office/officeart/2005/8/layout/default"/>
    <dgm:cxn modelId="{265FFE1A-F418-B340-B3C8-94F315DC00EE}" type="presParOf" srcId="{B9101352-11B2-AC49-848F-6C5595CE19CD}" destId="{EB66B61A-20DA-E14D-AC87-2CC31B1911DA}" srcOrd="2" destOrd="0" presId="urn:microsoft.com/office/officeart/2005/8/layout/default"/>
    <dgm:cxn modelId="{0CF57824-F206-C944-8EBD-20BD5A011B06}" type="presParOf" srcId="{B9101352-11B2-AC49-848F-6C5595CE19CD}" destId="{032E157B-5007-FD47-9712-B8719901CF58}" srcOrd="3" destOrd="0" presId="urn:microsoft.com/office/officeart/2005/8/layout/default"/>
    <dgm:cxn modelId="{8AC60524-FB11-7C46-A8C4-AB1781BC3CEF}" type="presParOf" srcId="{B9101352-11B2-AC49-848F-6C5595CE19CD}" destId="{C5CE384F-19EA-CD47-9B9A-55A2A360316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FBC5AF-47E6-4511-8BE6-755E7474557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E285D27-5C9A-4D5A-8F6B-BFA64EB9812D}">
      <dgm:prSet/>
      <dgm:spPr/>
      <dgm:t>
        <a:bodyPr/>
        <a:lstStyle/>
        <a:p>
          <a:r>
            <a:rPr lang="it-IT" b="1" dirty="0">
              <a:solidFill>
                <a:schemeClr val="tx1"/>
              </a:solidFill>
            </a:rPr>
            <a:t>Impasse</a:t>
          </a:r>
          <a:r>
            <a:rPr lang="it-IT" dirty="0">
              <a:solidFill>
                <a:schemeClr val="tx1"/>
              </a:solidFill>
            </a:rPr>
            <a:t>: il partecipante ha esplorato tutte le possibilità a sua disposizione; ha prodotto una serie di tentativi di soluzione, senza raggiungere un buon esito. Si blocca, può abbandonare il compito.</a:t>
          </a:r>
          <a:endParaRPr lang="en-US" dirty="0">
            <a:solidFill>
              <a:schemeClr val="tx1"/>
            </a:solidFill>
          </a:endParaRPr>
        </a:p>
      </dgm:t>
    </dgm:pt>
    <dgm:pt modelId="{8B46763E-CF40-47FE-8AC8-015CB6C0AA26}" type="parTrans" cxnId="{802B4F7A-F295-45D8-AC0C-314F96ACAD1F}">
      <dgm:prSet/>
      <dgm:spPr/>
      <dgm:t>
        <a:bodyPr/>
        <a:lstStyle/>
        <a:p>
          <a:endParaRPr lang="en-US"/>
        </a:p>
      </dgm:t>
    </dgm:pt>
    <dgm:pt modelId="{735E87C2-764B-4D6D-977D-A6C839EF61E3}" type="sibTrans" cxnId="{802B4F7A-F295-45D8-AC0C-314F96ACAD1F}">
      <dgm:prSet/>
      <dgm:spPr/>
      <dgm:t>
        <a:bodyPr/>
        <a:lstStyle/>
        <a:p>
          <a:endParaRPr lang="en-US"/>
        </a:p>
      </dgm:t>
    </dgm:pt>
    <dgm:pt modelId="{5A60B327-5F12-4364-8C02-726B72DAA11C}">
      <dgm:prSet/>
      <dgm:spPr/>
      <dgm:t>
        <a:bodyPr/>
        <a:lstStyle/>
        <a:p>
          <a:r>
            <a:rPr lang="it-IT" b="1" dirty="0">
              <a:solidFill>
                <a:schemeClr val="tx1"/>
              </a:solidFill>
            </a:rPr>
            <a:t>Fissità o fissazione</a:t>
          </a:r>
          <a:r>
            <a:rPr lang="it-IT" dirty="0">
              <a:solidFill>
                <a:schemeClr val="tx1"/>
              </a:solidFill>
            </a:rPr>
            <a:t>: il partecipante tenta più volte una strategia già provata, e rivelatasi inefficace. Non riesce a disancorarsi da vecchie ipotesi per sviluppare nuove possibilità.</a:t>
          </a:r>
          <a:endParaRPr lang="en-US" dirty="0">
            <a:solidFill>
              <a:schemeClr val="tx1"/>
            </a:solidFill>
          </a:endParaRPr>
        </a:p>
      </dgm:t>
    </dgm:pt>
    <dgm:pt modelId="{3994F953-E2D3-4122-B078-7718F5DED22B}" type="parTrans" cxnId="{CCF6CD9D-E7FB-4657-A158-3085BE1142CA}">
      <dgm:prSet/>
      <dgm:spPr/>
      <dgm:t>
        <a:bodyPr/>
        <a:lstStyle/>
        <a:p>
          <a:endParaRPr lang="en-US"/>
        </a:p>
      </dgm:t>
    </dgm:pt>
    <dgm:pt modelId="{675977AF-A8AB-4A4E-A39B-CBA44C53AEB4}" type="sibTrans" cxnId="{CCF6CD9D-E7FB-4657-A158-3085BE1142CA}">
      <dgm:prSet/>
      <dgm:spPr/>
      <dgm:t>
        <a:bodyPr/>
        <a:lstStyle/>
        <a:p>
          <a:endParaRPr lang="en-US"/>
        </a:p>
      </dgm:t>
    </dgm:pt>
    <dgm:pt modelId="{E7D1B762-38D7-4452-978F-7411D1BE0320}">
      <dgm:prSet/>
      <dgm:spPr/>
      <dgm:t>
        <a:bodyPr/>
        <a:lstStyle/>
        <a:p>
          <a:r>
            <a:rPr lang="it-IT" b="1" dirty="0">
              <a:solidFill>
                <a:schemeClr val="tx1"/>
              </a:solidFill>
            </a:rPr>
            <a:t>Incubazione</a:t>
          </a:r>
          <a:r>
            <a:rPr lang="it-IT" dirty="0">
              <a:solidFill>
                <a:schemeClr val="tx1"/>
              </a:solidFill>
            </a:rPr>
            <a:t>: una pausa temporale interposta tra diversi tentativi di soluzione, durante la quale il partecipante non si dedica al problema, può aiutare a trovare una nuova soluzione.</a:t>
          </a:r>
          <a:endParaRPr lang="en-US" dirty="0">
            <a:solidFill>
              <a:schemeClr val="tx1"/>
            </a:solidFill>
          </a:endParaRPr>
        </a:p>
      </dgm:t>
    </dgm:pt>
    <dgm:pt modelId="{FB9E5BF9-A1E6-456F-9737-D02FA057AA01}" type="parTrans" cxnId="{FCBBB888-DE31-4357-A3C7-7999BCE6D84E}">
      <dgm:prSet/>
      <dgm:spPr/>
      <dgm:t>
        <a:bodyPr/>
        <a:lstStyle/>
        <a:p>
          <a:endParaRPr lang="en-US"/>
        </a:p>
      </dgm:t>
    </dgm:pt>
    <dgm:pt modelId="{51F436F5-6325-4288-B4E7-385FA1E1E698}" type="sibTrans" cxnId="{FCBBB888-DE31-4357-A3C7-7999BCE6D84E}">
      <dgm:prSet/>
      <dgm:spPr/>
      <dgm:t>
        <a:bodyPr/>
        <a:lstStyle/>
        <a:p>
          <a:endParaRPr lang="en-US"/>
        </a:p>
      </dgm:t>
    </dgm:pt>
    <dgm:pt modelId="{BEF7ADBC-67D8-468B-A20E-3F36712E1FC4}">
      <dgm:prSet/>
      <dgm:spPr/>
      <dgm:t>
        <a:bodyPr/>
        <a:lstStyle/>
        <a:p>
          <a:r>
            <a:rPr lang="it-IT" b="1" dirty="0" err="1">
              <a:solidFill>
                <a:schemeClr val="tx1"/>
              </a:solidFill>
            </a:rPr>
            <a:t>Aha</a:t>
          </a:r>
          <a:r>
            <a:rPr lang="it-IT" b="1" dirty="0">
              <a:solidFill>
                <a:schemeClr val="tx1"/>
              </a:solidFill>
            </a:rPr>
            <a:t>-Erlebnis</a:t>
          </a:r>
          <a:r>
            <a:rPr lang="it-IT" dirty="0">
              <a:solidFill>
                <a:schemeClr val="tx1"/>
              </a:solidFill>
            </a:rPr>
            <a:t>: “esperienza ah-ah!”; il momento in cui “si accende una lampadina in testa”. Dopo stati di impasse, fissazione, ed eventuali incubazioni, la soluzione può repentinamente svelarsi</a:t>
          </a:r>
          <a:endParaRPr lang="en-US" dirty="0">
            <a:solidFill>
              <a:schemeClr val="tx1"/>
            </a:solidFill>
          </a:endParaRPr>
        </a:p>
      </dgm:t>
    </dgm:pt>
    <dgm:pt modelId="{2CBA61A4-6913-4DD7-AF0D-74A8761ACEB0}" type="parTrans" cxnId="{D4AD030C-79B0-40A0-8E48-C516879362C0}">
      <dgm:prSet/>
      <dgm:spPr/>
      <dgm:t>
        <a:bodyPr/>
        <a:lstStyle/>
        <a:p>
          <a:endParaRPr lang="en-US"/>
        </a:p>
      </dgm:t>
    </dgm:pt>
    <dgm:pt modelId="{9EB1ADAA-6DF4-4F9B-A997-1FF321CF62B2}" type="sibTrans" cxnId="{D4AD030C-79B0-40A0-8E48-C516879362C0}">
      <dgm:prSet/>
      <dgm:spPr/>
      <dgm:t>
        <a:bodyPr/>
        <a:lstStyle/>
        <a:p>
          <a:endParaRPr lang="en-US"/>
        </a:p>
      </dgm:t>
    </dgm:pt>
    <dgm:pt modelId="{E87F8037-BF8D-7444-A56B-38E70C2FBE43}" type="pres">
      <dgm:prSet presAssocID="{B0FBC5AF-47E6-4511-8BE6-755E74745576}" presName="linear" presStyleCnt="0">
        <dgm:presLayoutVars>
          <dgm:animLvl val="lvl"/>
          <dgm:resizeHandles val="exact"/>
        </dgm:presLayoutVars>
      </dgm:prSet>
      <dgm:spPr/>
    </dgm:pt>
    <dgm:pt modelId="{BC3F1A94-9249-684E-B260-6B519678554F}" type="pres">
      <dgm:prSet presAssocID="{6E285D27-5C9A-4D5A-8F6B-BFA64EB9812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A581199-AC5D-514C-A5AD-16C02B484EDD}" type="pres">
      <dgm:prSet presAssocID="{735E87C2-764B-4D6D-977D-A6C839EF61E3}" presName="spacer" presStyleCnt="0"/>
      <dgm:spPr/>
    </dgm:pt>
    <dgm:pt modelId="{D8D90DBC-DB59-E94D-B578-25A4BAAE02D6}" type="pres">
      <dgm:prSet presAssocID="{5A60B327-5F12-4364-8C02-726B72DAA11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81A1130-A146-1945-A199-AA11B627B0E3}" type="pres">
      <dgm:prSet presAssocID="{675977AF-A8AB-4A4E-A39B-CBA44C53AEB4}" presName="spacer" presStyleCnt="0"/>
      <dgm:spPr/>
    </dgm:pt>
    <dgm:pt modelId="{D6CB02FF-30D1-8F49-A17B-7549924BC5CC}" type="pres">
      <dgm:prSet presAssocID="{E7D1B762-38D7-4452-978F-7411D1BE032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120F0CF-6A00-134B-9306-11751B16EAC6}" type="pres">
      <dgm:prSet presAssocID="{51F436F5-6325-4288-B4E7-385FA1E1E698}" presName="spacer" presStyleCnt="0"/>
      <dgm:spPr/>
    </dgm:pt>
    <dgm:pt modelId="{02BA0554-1949-A84F-9E8A-22646B44ACB4}" type="pres">
      <dgm:prSet presAssocID="{BEF7ADBC-67D8-468B-A20E-3F36712E1FC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4AD030C-79B0-40A0-8E48-C516879362C0}" srcId="{B0FBC5AF-47E6-4511-8BE6-755E74745576}" destId="{BEF7ADBC-67D8-468B-A20E-3F36712E1FC4}" srcOrd="3" destOrd="0" parTransId="{2CBA61A4-6913-4DD7-AF0D-74A8761ACEB0}" sibTransId="{9EB1ADAA-6DF4-4F9B-A997-1FF321CF62B2}"/>
    <dgm:cxn modelId="{D447021D-8B9D-5D42-B93B-90E077EB582F}" type="presOf" srcId="{E7D1B762-38D7-4452-978F-7411D1BE0320}" destId="{D6CB02FF-30D1-8F49-A17B-7549924BC5CC}" srcOrd="0" destOrd="0" presId="urn:microsoft.com/office/officeart/2005/8/layout/vList2"/>
    <dgm:cxn modelId="{94BF0E44-5A05-A04F-AE90-454D29874C2E}" type="presOf" srcId="{5A60B327-5F12-4364-8C02-726B72DAA11C}" destId="{D8D90DBC-DB59-E94D-B578-25A4BAAE02D6}" srcOrd="0" destOrd="0" presId="urn:microsoft.com/office/officeart/2005/8/layout/vList2"/>
    <dgm:cxn modelId="{6785506C-EC1E-6A42-8AF0-6E35272F7FF9}" type="presOf" srcId="{BEF7ADBC-67D8-468B-A20E-3F36712E1FC4}" destId="{02BA0554-1949-A84F-9E8A-22646B44ACB4}" srcOrd="0" destOrd="0" presId="urn:microsoft.com/office/officeart/2005/8/layout/vList2"/>
    <dgm:cxn modelId="{802B4F7A-F295-45D8-AC0C-314F96ACAD1F}" srcId="{B0FBC5AF-47E6-4511-8BE6-755E74745576}" destId="{6E285D27-5C9A-4D5A-8F6B-BFA64EB9812D}" srcOrd="0" destOrd="0" parTransId="{8B46763E-CF40-47FE-8AC8-015CB6C0AA26}" sibTransId="{735E87C2-764B-4D6D-977D-A6C839EF61E3}"/>
    <dgm:cxn modelId="{FCBBB888-DE31-4357-A3C7-7999BCE6D84E}" srcId="{B0FBC5AF-47E6-4511-8BE6-755E74745576}" destId="{E7D1B762-38D7-4452-978F-7411D1BE0320}" srcOrd="2" destOrd="0" parTransId="{FB9E5BF9-A1E6-456F-9737-D02FA057AA01}" sibTransId="{51F436F5-6325-4288-B4E7-385FA1E1E698}"/>
    <dgm:cxn modelId="{CCF6CD9D-E7FB-4657-A158-3085BE1142CA}" srcId="{B0FBC5AF-47E6-4511-8BE6-755E74745576}" destId="{5A60B327-5F12-4364-8C02-726B72DAA11C}" srcOrd="1" destOrd="0" parTransId="{3994F953-E2D3-4122-B078-7718F5DED22B}" sibTransId="{675977AF-A8AB-4A4E-A39B-CBA44C53AEB4}"/>
    <dgm:cxn modelId="{C8F7D7D9-C4E5-B64E-96BA-2BC64E93D3B7}" type="presOf" srcId="{B0FBC5AF-47E6-4511-8BE6-755E74745576}" destId="{E87F8037-BF8D-7444-A56B-38E70C2FBE43}" srcOrd="0" destOrd="0" presId="urn:microsoft.com/office/officeart/2005/8/layout/vList2"/>
    <dgm:cxn modelId="{ACFC11DC-FDA5-7A49-982C-A588F5C73DE9}" type="presOf" srcId="{6E285D27-5C9A-4D5A-8F6B-BFA64EB9812D}" destId="{BC3F1A94-9249-684E-B260-6B519678554F}" srcOrd="0" destOrd="0" presId="urn:microsoft.com/office/officeart/2005/8/layout/vList2"/>
    <dgm:cxn modelId="{E164B398-0CF3-374E-B641-CF03351CFE5E}" type="presParOf" srcId="{E87F8037-BF8D-7444-A56B-38E70C2FBE43}" destId="{BC3F1A94-9249-684E-B260-6B519678554F}" srcOrd="0" destOrd="0" presId="urn:microsoft.com/office/officeart/2005/8/layout/vList2"/>
    <dgm:cxn modelId="{80CFAE0C-92AC-914C-BB24-23F08F11BC5B}" type="presParOf" srcId="{E87F8037-BF8D-7444-A56B-38E70C2FBE43}" destId="{9A581199-AC5D-514C-A5AD-16C02B484EDD}" srcOrd="1" destOrd="0" presId="urn:microsoft.com/office/officeart/2005/8/layout/vList2"/>
    <dgm:cxn modelId="{A1F95E79-2B9D-1042-BC34-32F3B3A10D48}" type="presParOf" srcId="{E87F8037-BF8D-7444-A56B-38E70C2FBE43}" destId="{D8D90DBC-DB59-E94D-B578-25A4BAAE02D6}" srcOrd="2" destOrd="0" presId="urn:microsoft.com/office/officeart/2005/8/layout/vList2"/>
    <dgm:cxn modelId="{F4E07368-35DC-6545-A692-895110C2AB41}" type="presParOf" srcId="{E87F8037-BF8D-7444-A56B-38E70C2FBE43}" destId="{981A1130-A146-1945-A199-AA11B627B0E3}" srcOrd="3" destOrd="0" presId="urn:microsoft.com/office/officeart/2005/8/layout/vList2"/>
    <dgm:cxn modelId="{872B3891-203F-C54D-91B5-42B475326A8B}" type="presParOf" srcId="{E87F8037-BF8D-7444-A56B-38E70C2FBE43}" destId="{D6CB02FF-30D1-8F49-A17B-7549924BC5CC}" srcOrd="4" destOrd="0" presId="urn:microsoft.com/office/officeart/2005/8/layout/vList2"/>
    <dgm:cxn modelId="{5B511B3A-D5E6-6C40-96D2-37E1AFE93483}" type="presParOf" srcId="{E87F8037-BF8D-7444-A56B-38E70C2FBE43}" destId="{7120F0CF-6A00-134B-9306-11751B16EAC6}" srcOrd="5" destOrd="0" presId="urn:microsoft.com/office/officeart/2005/8/layout/vList2"/>
    <dgm:cxn modelId="{E8482E53-EF1A-3549-A95E-FD71BD7B9BE4}" type="presParOf" srcId="{E87F8037-BF8D-7444-A56B-38E70C2FBE43}" destId="{02BA0554-1949-A84F-9E8A-22646B44ACB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3760A7D-FD62-4FFA-905A-EAE6E4171695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219D400-B684-4744-848D-86E37B5FD6A4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Condizione di </a:t>
          </a:r>
          <a:r>
            <a:rPr lang="it-IT" dirty="0" err="1">
              <a:solidFill>
                <a:schemeClr val="tx1"/>
              </a:solidFill>
            </a:rPr>
            <a:t>preutilizzazione</a:t>
          </a:r>
          <a:r>
            <a:rPr lang="it-IT" dirty="0">
              <a:solidFill>
                <a:schemeClr val="tx1"/>
              </a:solidFill>
            </a:rPr>
            <a:t>: i partecipanti ricevevano le puntine dentro la scatola delle puntine</a:t>
          </a:r>
          <a:endParaRPr lang="en-US" dirty="0">
            <a:solidFill>
              <a:schemeClr val="tx1"/>
            </a:solidFill>
          </a:endParaRPr>
        </a:p>
      </dgm:t>
    </dgm:pt>
    <dgm:pt modelId="{0F2B160D-CDDA-44B3-B8B4-4A785E4962F7}" type="parTrans" cxnId="{C497BFB2-4C9E-4C8B-BB5A-30AFDB9A78C7}">
      <dgm:prSet/>
      <dgm:spPr/>
      <dgm:t>
        <a:bodyPr/>
        <a:lstStyle/>
        <a:p>
          <a:endParaRPr lang="en-US"/>
        </a:p>
      </dgm:t>
    </dgm:pt>
    <dgm:pt modelId="{422DCC41-3C4F-4F12-8F70-79979CD1F6BD}" type="sibTrans" cxnId="{C497BFB2-4C9E-4C8B-BB5A-30AFDB9A78C7}">
      <dgm:prSet/>
      <dgm:spPr/>
      <dgm:t>
        <a:bodyPr/>
        <a:lstStyle/>
        <a:p>
          <a:endParaRPr lang="en-US"/>
        </a:p>
      </dgm:t>
    </dgm:pt>
    <dgm:pt modelId="{68FEF71A-1D6A-4D47-BB3A-2F6C7AC9BD8B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Condizione di non-</a:t>
          </a:r>
          <a:r>
            <a:rPr lang="it-IT" dirty="0" err="1">
              <a:solidFill>
                <a:schemeClr val="tx1"/>
              </a:solidFill>
            </a:rPr>
            <a:t>preutilizzazione</a:t>
          </a:r>
          <a:r>
            <a:rPr lang="it-IT" dirty="0">
              <a:solidFill>
                <a:schemeClr val="tx1"/>
              </a:solidFill>
            </a:rPr>
            <a:t>: i partecipanti ricevevano la scatola vuota, e le puntine rovesciate sul tavolo</a:t>
          </a:r>
          <a:endParaRPr lang="en-US" dirty="0">
            <a:solidFill>
              <a:schemeClr val="tx1"/>
            </a:solidFill>
          </a:endParaRPr>
        </a:p>
      </dgm:t>
    </dgm:pt>
    <dgm:pt modelId="{507476A2-D196-4284-8B6A-6AFCB7F38AD6}" type="parTrans" cxnId="{F4A81E86-B59B-4745-8299-2DD0AE6B89B0}">
      <dgm:prSet/>
      <dgm:spPr/>
      <dgm:t>
        <a:bodyPr/>
        <a:lstStyle/>
        <a:p>
          <a:endParaRPr lang="en-US"/>
        </a:p>
      </dgm:t>
    </dgm:pt>
    <dgm:pt modelId="{21294177-E100-4FA8-8057-D9A033A6128C}" type="sibTrans" cxnId="{F4A81E86-B59B-4745-8299-2DD0AE6B89B0}">
      <dgm:prSet/>
      <dgm:spPr/>
      <dgm:t>
        <a:bodyPr/>
        <a:lstStyle/>
        <a:p>
          <a:endParaRPr lang="en-US"/>
        </a:p>
      </dgm:t>
    </dgm:pt>
    <dgm:pt modelId="{120C60E1-437D-4F80-A5C3-96B9C0A9E270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I partecipanti del secondo gruppo trovarono la soluzione più frequentemente di quelli del primo</a:t>
          </a:r>
          <a:endParaRPr lang="en-US" dirty="0">
            <a:solidFill>
              <a:schemeClr val="tx1"/>
            </a:solidFill>
          </a:endParaRPr>
        </a:p>
      </dgm:t>
    </dgm:pt>
    <dgm:pt modelId="{F490DF53-AA01-4D6C-B5B1-6842B4D7A62B}" type="parTrans" cxnId="{00D36772-A476-417C-88F6-A20FE863A819}">
      <dgm:prSet/>
      <dgm:spPr/>
      <dgm:t>
        <a:bodyPr/>
        <a:lstStyle/>
        <a:p>
          <a:endParaRPr lang="en-US"/>
        </a:p>
      </dgm:t>
    </dgm:pt>
    <dgm:pt modelId="{21EAE947-06F1-4470-AA0C-52C295B11B35}" type="sibTrans" cxnId="{00D36772-A476-417C-88F6-A20FE863A819}">
      <dgm:prSet/>
      <dgm:spPr/>
      <dgm:t>
        <a:bodyPr/>
        <a:lstStyle/>
        <a:p>
          <a:endParaRPr lang="en-US"/>
        </a:p>
      </dgm:t>
    </dgm:pt>
    <dgm:pt modelId="{5B480913-DEDC-CE48-952F-B196C3C5659C}" type="pres">
      <dgm:prSet presAssocID="{73760A7D-FD62-4FFA-905A-EAE6E4171695}" presName="linear" presStyleCnt="0">
        <dgm:presLayoutVars>
          <dgm:animLvl val="lvl"/>
          <dgm:resizeHandles val="exact"/>
        </dgm:presLayoutVars>
      </dgm:prSet>
      <dgm:spPr/>
    </dgm:pt>
    <dgm:pt modelId="{A7F3D04F-BDBB-D44A-B418-71A08DF4E9ED}" type="pres">
      <dgm:prSet presAssocID="{0219D400-B684-4744-848D-86E37B5FD6A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479C1AC-EC01-EC43-8481-92571A530385}" type="pres">
      <dgm:prSet presAssocID="{422DCC41-3C4F-4F12-8F70-79979CD1F6BD}" presName="spacer" presStyleCnt="0"/>
      <dgm:spPr/>
    </dgm:pt>
    <dgm:pt modelId="{3789A5C0-2553-A843-BBEF-B0F3260414A4}" type="pres">
      <dgm:prSet presAssocID="{68FEF71A-1D6A-4D47-BB3A-2F6C7AC9BD8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4FE07AB-41C8-6D46-853A-91BF09F92CE5}" type="pres">
      <dgm:prSet presAssocID="{21294177-E100-4FA8-8057-D9A033A6128C}" presName="spacer" presStyleCnt="0"/>
      <dgm:spPr/>
    </dgm:pt>
    <dgm:pt modelId="{DE0D8C6A-B7FE-C04E-A20D-270D7FF0EB2B}" type="pres">
      <dgm:prSet presAssocID="{120C60E1-437D-4F80-A5C3-96B9C0A9E27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B126C2C-A837-9948-AC67-33AF7563D2C7}" type="presOf" srcId="{0219D400-B684-4744-848D-86E37B5FD6A4}" destId="{A7F3D04F-BDBB-D44A-B418-71A08DF4E9ED}" srcOrd="0" destOrd="0" presId="urn:microsoft.com/office/officeart/2005/8/layout/vList2"/>
    <dgm:cxn modelId="{FBFDE168-2CC0-E44B-97F8-63DDD66D1D39}" type="presOf" srcId="{73760A7D-FD62-4FFA-905A-EAE6E4171695}" destId="{5B480913-DEDC-CE48-952F-B196C3C5659C}" srcOrd="0" destOrd="0" presId="urn:microsoft.com/office/officeart/2005/8/layout/vList2"/>
    <dgm:cxn modelId="{00D36772-A476-417C-88F6-A20FE863A819}" srcId="{73760A7D-FD62-4FFA-905A-EAE6E4171695}" destId="{120C60E1-437D-4F80-A5C3-96B9C0A9E270}" srcOrd="2" destOrd="0" parTransId="{F490DF53-AA01-4D6C-B5B1-6842B4D7A62B}" sibTransId="{21EAE947-06F1-4470-AA0C-52C295B11B35}"/>
    <dgm:cxn modelId="{2A787B85-8367-4841-8935-9CD85B0214BE}" type="presOf" srcId="{120C60E1-437D-4F80-A5C3-96B9C0A9E270}" destId="{DE0D8C6A-B7FE-C04E-A20D-270D7FF0EB2B}" srcOrd="0" destOrd="0" presId="urn:microsoft.com/office/officeart/2005/8/layout/vList2"/>
    <dgm:cxn modelId="{F4A81E86-B59B-4745-8299-2DD0AE6B89B0}" srcId="{73760A7D-FD62-4FFA-905A-EAE6E4171695}" destId="{68FEF71A-1D6A-4D47-BB3A-2F6C7AC9BD8B}" srcOrd="1" destOrd="0" parTransId="{507476A2-D196-4284-8B6A-6AFCB7F38AD6}" sibTransId="{21294177-E100-4FA8-8057-D9A033A6128C}"/>
    <dgm:cxn modelId="{ECBD8195-A5EE-ED4E-978D-608DC263B621}" type="presOf" srcId="{68FEF71A-1D6A-4D47-BB3A-2F6C7AC9BD8B}" destId="{3789A5C0-2553-A843-BBEF-B0F3260414A4}" srcOrd="0" destOrd="0" presId="urn:microsoft.com/office/officeart/2005/8/layout/vList2"/>
    <dgm:cxn modelId="{C497BFB2-4C9E-4C8B-BB5A-30AFDB9A78C7}" srcId="{73760A7D-FD62-4FFA-905A-EAE6E4171695}" destId="{0219D400-B684-4744-848D-86E37B5FD6A4}" srcOrd="0" destOrd="0" parTransId="{0F2B160D-CDDA-44B3-B8B4-4A785E4962F7}" sibTransId="{422DCC41-3C4F-4F12-8F70-79979CD1F6BD}"/>
    <dgm:cxn modelId="{5EC379A1-060C-E44B-AE68-136346F7314A}" type="presParOf" srcId="{5B480913-DEDC-CE48-952F-B196C3C5659C}" destId="{A7F3D04F-BDBB-D44A-B418-71A08DF4E9ED}" srcOrd="0" destOrd="0" presId="urn:microsoft.com/office/officeart/2005/8/layout/vList2"/>
    <dgm:cxn modelId="{BB0EBDF3-4926-7249-A313-374303B93D77}" type="presParOf" srcId="{5B480913-DEDC-CE48-952F-B196C3C5659C}" destId="{3479C1AC-EC01-EC43-8481-92571A530385}" srcOrd="1" destOrd="0" presId="urn:microsoft.com/office/officeart/2005/8/layout/vList2"/>
    <dgm:cxn modelId="{FE2BB7C4-27E2-C44E-BFEF-9067382442F5}" type="presParOf" srcId="{5B480913-DEDC-CE48-952F-B196C3C5659C}" destId="{3789A5C0-2553-A843-BBEF-B0F3260414A4}" srcOrd="2" destOrd="0" presId="urn:microsoft.com/office/officeart/2005/8/layout/vList2"/>
    <dgm:cxn modelId="{4924EC8D-30B8-A242-BA2A-514A47739315}" type="presParOf" srcId="{5B480913-DEDC-CE48-952F-B196C3C5659C}" destId="{94FE07AB-41C8-6D46-853A-91BF09F92CE5}" srcOrd="3" destOrd="0" presId="urn:microsoft.com/office/officeart/2005/8/layout/vList2"/>
    <dgm:cxn modelId="{75768B9F-E5C4-5D42-98B7-A5FB0214DFC8}" type="presParOf" srcId="{5B480913-DEDC-CE48-952F-B196C3C5659C}" destId="{DE0D8C6A-B7FE-C04E-A20D-270D7FF0EB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7B15956-4877-4435-8F1B-B65CB189E302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25DFA8D-075A-4D4E-9447-91BFF4BC2A26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se la fissità funzionale discende dalle conoscenze precedenti, allora individui con minor disponibilità di conoscenze precedenti dovrebbero esserne meno soggetti</a:t>
          </a:r>
          <a:endParaRPr lang="en-US" dirty="0">
            <a:solidFill>
              <a:schemeClr val="tx1"/>
            </a:solidFill>
          </a:endParaRPr>
        </a:p>
      </dgm:t>
    </dgm:pt>
    <dgm:pt modelId="{4FA42C86-31C4-4FD0-BD34-435B47DA2F39}" type="parTrans" cxnId="{EC2650CC-A35B-4D71-A7E9-24B79E2ABBB1}">
      <dgm:prSet/>
      <dgm:spPr/>
      <dgm:t>
        <a:bodyPr/>
        <a:lstStyle/>
        <a:p>
          <a:endParaRPr lang="en-US"/>
        </a:p>
      </dgm:t>
    </dgm:pt>
    <dgm:pt modelId="{084E4809-ADE6-4AFB-AA9B-C10B6C218974}" type="sibTrans" cxnId="{EC2650CC-A35B-4D71-A7E9-24B79E2ABBB1}">
      <dgm:prSet/>
      <dgm:spPr/>
      <dgm:t>
        <a:bodyPr/>
        <a:lstStyle/>
        <a:p>
          <a:endParaRPr lang="en-US"/>
        </a:p>
      </dgm:t>
    </dgm:pt>
    <dgm:pt modelId="{D3721337-0E18-46CA-80D7-FCE635161531}">
      <dgm:prSet/>
      <dgm:spPr/>
      <dgm:t>
        <a:bodyPr/>
        <a:lstStyle/>
        <a:p>
          <a:r>
            <a:rPr lang="it-IT" dirty="0" err="1">
              <a:solidFill>
                <a:schemeClr val="tx1"/>
              </a:solidFill>
            </a:rPr>
            <a:t>German</a:t>
          </a:r>
          <a:r>
            <a:rPr lang="it-IT" dirty="0">
              <a:solidFill>
                <a:schemeClr val="tx1"/>
              </a:solidFill>
            </a:rPr>
            <a:t> e </a:t>
          </a:r>
          <a:r>
            <a:rPr lang="it-IT" dirty="0" err="1">
              <a:solidFill>
                <a:schemeClr val="tx1"/>
              </a:solidFill>
            </a:rPr>
            <a:t>Defeyter</a:t>
          </a:r>
          <a:r>
            <a:rPr lang="it-IT" dirty="0">
              <a:solidFill>
                <a:schemeClr val="tx1"/>
              </a:solidFill>
            </a:rPr>
            <a:t> (2000) hanno manipolato la quantità di conoscenze precedenti in due modi:</a:t>
          </a:r>
          <a:endParaRPr lang="en-US" dirty="0">
            <a:solidFill>
              <a:schemeClr val="tx1"/>
            </a:solidFill>
          </a:endParaRPr>
        </a:p>
      </dgm:t>
    </dgm:pt>
    <dgm:pt modelId="{81E345C4-1D36-4256-B7F3-A152A669BB20}" type="parTrans" cxnId="{39261774-9615-46E8-A1A3-60DB8F03F5B9}">
      <dgm:prSet/>
      <dgm:spPr/>
      <dgm:t>
        <a:bodyPr/>
        <a:lstStyle/>
        <a:p>
          <a:endParaRPr lang="en-US"/>
        </a:p>
      </dgm:t>
    </dgm:pt>
    <dgm:pt modelId="{14E5BE7A-2BA3-47F2-9A7D-62BE4CB7D6F0}" type="sibTrans" cxnId="{39261774-9615-46E8-A1A3-60DB8F03F5B9}">
      <dgm:prSet/>
      <dgm:spPr/>
      <dgm:t>
        <a:bodyPr/>
        <a:lstStyle/>
        <a:p>
          <a:endParaRPr lang="en-US"/>
        </a:p>
      </dgm:t>
    </dgm:pt>
    <dgm:pt modelId="{862DC7F8-52C6-4AB9-AB9B-44C3CAC5DB33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Classico confronto tra situazioni di </a:t>
          </a:r>
          <a:r>
            <a:rPr lang="it-IT" dirty="0" err="1">
              <a:solidFill>
                <a:schemeClr val="tx1"/>
              </a:solidFill>
            </a:rPr>
            <a:t>preutilizzazione</a:t>
          </a:r>
          <a:r>
            <a:rPr lang="it-IT" dirty="0">
              <a:solidFill>
                <a:schemeClr val="tx1"/>
              </a:solidFill>
            </a:rPr>
            <a:t> e di non-</a:t>
          </a:r>
          <a:r>
            <a:rPr lang="it-IT" dirty="0" err="1">
              <a:solidFill>
                <a:schemeClr val="tx1"/>
              </a:solidFill>
            </a:rPr>
            <a:t>preutilizzazione</a:t>
          </a:r>
          <a:endParaRPr lang="en-US" dirty="0">
            <a:solidFill>
              <a:schemeClr val="tx1"/>
            </a:solidFill>
          </a:endParaRPr>
        </a:p>
      </dgm:t>
    </dgm:pt>
    <dgm:pt modelId="{9044C423-7645-498A-9189-DE1820E96983}" type="parTrans" cxnId="{76E20935-3A03-477D-97FD-7977A406FD67}">
      <dgm:prSet/>
      <dgm:spPr/>
      <dgm:t>
        <a:bodyPr/>
        <a:lstStyle/>
        <a:p>
          <a:endParaRPr lang="en-US"/>
        </a:p>
      </dgm:t>
    </dgm:pt>
    <dgm:pt modelId="{FDFE5D9C-3C4C-42F6-A1B2-B31441B54C27}" type="sibTrans" cxnId="{76E20935-3A03-477D-97FD-7977A406FD67}">
      <dgm:prSet/>
      <dgm:spPr/>
      <dgm:t>
        <a:bodyPr/>
        <a:lstStyle/>
        <a:p>
          <a:endParaRPr lang="en-US"/>
        </a:p>
      </dgm:t>
    </dgm:pt>
    <dgm:pt modelId="{F622327C-F3C6-42F2-98A2-12366808F10B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Confronto tra bambini di diverse età (5, 6, 7 anni)</a:t>
          </a:r>
          <a:endParaRPr lang="en-US" dirty="0">
            <a:solidFill>
              <a:schemeClr val="tx1"/>
            </a:solidFill>
          </a:endParaRPr>
        </a:p>
      </dgm:t>
    </dgm:pt>
    <dgm:pt modelId="{CB2A76C5-F0AF-46E6-BB38-0F6ACD75ADE5}" type="parTrans" cxnId="{B20C7374-C26B-4C01-8EE3-61F20E9E39AE}">
      <dgm:prSet/>
      <dgm:spPr/>
      <dgm:t>
        <a:bodyPr/>
        <a:lstStyle/>
        <a:p>
          <a:endParaRPr lang="en-US"/>
        </a:p>
      </dgm:t>
    </dgm:pt>
    <dgm:pt modelId="{E70CCE3D-9A14-47F8-AC35-7FBCD906642D}" type="sibTrans" cxnId="{B20C7374-C26B-4C01-8EE3-61F20E9E39AE}">
      <dgm:prSet/>
      <dgm:spPr/>
      <dgm:t>
        <a:bodyPr/>
        <a:lstStyle/>
        <a:p>
          <a:endParaRPr lang="en-US"/>
        </a:p>
      </dgm:t>
    </dgm:pt>
    <dgm:pt modelId="{296E8CE1-F5FF-AB43-9996-6685358E22AA}" type="pres">
      <dgm:prSet presAssocID="{B7B15956-4877-4435-8F1B-B65CB189E302}" presName="linear" presStyleCnt="0">
        <dgm:presLayoutVars>
          <dgm:animLvl val="lvl"/>
          <dgm:resizeHandles val="exact"/>
        </dgm:presLayoutVars>
      </dgm:prSet>
      <dgm:spPr/>
    </dgm:pt>
    <dgm:pt modelId="{122A3C7B-B008-5941-94E0-28F35F6FA607}" type="pres">
      <dgm:prSet presAssocID="{525DFA8D-075A-4D4E-9447-91BFF4BC2A2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3203DC3-987F-144C-8A63-B1264D19C062}" type="pres">
      <dgm:prSet presAssocID="{084E4809-ADE6-4AFB-AA9B-C10B6C218974}" presName="spacer" presStyleCnt="0"/>
      <dgm:spPr/>
    </dgm:pt>
    <dgm:pt modelId="{90B09CC8-9D55-EF45-93D1-1D3DBD594A28}" type="pres">
      <dgm:prSet presAssocID="{D3721337-0E18-46CA-80D7-FCE63516153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9680BBF-3E04-AF46-8A8B-225D046E89A0}" type="pres">
      <dgm:prSet presAssocID="{D3721337-0E18-46CA-80D7-FCE63516153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6E20935-3A03-477D-97FD-7977A406FD67}" srcId="{D3721337-0E18-46CA-80D7-FCE635161531}" destId="{862DC7F8-52C6-4AB9-AB9B-44C3CAC5DB33}" srcOrd="0" destOrd="0" parTransId="{9044C423-7645-498A-9189-DE1820E96983}" sibTransId="{FDFE5D9C-3C4C-42F6-A1B2-B31441B54C27}"/>
    <dgm:cxn modelId="{61B63D67-0F56-304D-823E-A21D41E183B8}" type="presOf" srcId="{525DFA8D-075A-4D4E-9447-91BFF4BC2A26}" destId="{122A3C7B-B008-5941-94E0-28F35F6FA607}" srcOrd="0" destOrd="0" presId="urn:microsoft.com/office/officeart/2005/8/layout/vList2"/>
    <dgm:cxn modelId="{C1E0556C-2856-F145-95B5-A809521F1DF0}" type="presOf" srcId="{F622327C-F3C6-42F2-98A2-12366808F10B}" destId="{59680BBF-3E04-AF46-8A8B-225D046E89A0}" srcOrd="0" destOrd="1" presId="urn:microsoft.com/office/officeart/2005/8/layout/vList2"/>
    <dgm:cxn modelId="{39261774-9615-46E8-A1A3-60DB8F03F5B9}" srcId="{B7B15956-4877-4435-8F1B-B65CB189E302}" destId="{D3721337-0E18-46CA-80D7-FCE635161531}" srcOrd="1" destOrd="0" parTransId="{81E345C4-1D36-4256-B7F3-A152A669BB20}" sibTransId="{14E5BE7A-2BA3-47F2-9A7D-62BE4CB7D6F0}"/>
    <dgm:cxn modelId="{B20C7374-C26B-4C01-8EE3-61F20E9E39AE}" srcId="{D3721337-0E18-46CA-80D7-FCE635161531}" destId="{F622327C-F3C6-42F2-98A2-12366808F10B}" srcOrd="1" destOrd="0" parTransId="{CB2A76C5-F0AF-46E6-BB38-0F6ACD75ADE5}" sibTransId="{E70CCE3D-9A14-47F8-AC35-7FBCD906642D}"/>
    <dgm:cxn modelId="{EC2650CC-A35B-4D71-A7E9-24B79E2ABBB1}" srcId="{B7B15956-4877-4435-8F1B-B65CB189E302}" destId="{525DFA8D-075A-4D4E-9447-91BFF4BC2A26}" srcOrd="0" destOrd="0" parTransId="{4FA42C86-31C4-4FD0-BD34-435B47DA2F39}" sibTransId="{084E4809-ADE6-4AFB-AA9B-C10B6C218974}"/>
    <dgm:cxn modelId="{35D685CC-328B-2149-B182-FE5352523C41}" type="presOf" srcId="{D3721337-0E18-46CA-80D7-FCE635161531}" destId="{90B09CC8-9D55-EF45-93D1-1D3DBD594A28}" srcOrd="0" destOrd="0" presId="urn:microsoft.com/office/officeart/2005/8/layout/vList2"/>
    <dgm:cxn modelId="{6C0655D7-3F1C-754E-A76E-8FFC2F7A319A}" type="presOf" srcId="{B7B15956-4877-4435-8F1B-B65CB189E302}" destId="{296E8CE1-F5FF-AB43-9996-6685358E22AA}" srcOrd="0" destOrd="0" presId="urn:microsoft.com/office/officeart/2005/8/layout/vList2"/>
    <dgm:cxn modelId="{D2FCCBF1-628F-B145-A006-A43EA14725E5}" type="presOf" srcId="{862DC7F8-52C6-4AB9-AB9B-44C3CAC5DB33}" destId="{59680BBF-3E04-AF46-8A8B-225D046E89A0}" srcOrd="0" destOrd="0" presId="urn:microsoft.com/office/officeart/2005/8/layout/vList2"/>
    <dgm:cxn modelId="{2D17D967-B72F-274A-9A1C-86DA4ABD3331}" type="presParOf" srcId="{296E8CE1-F5FF-AB43-9996-6685358E22AA}" destId="{122A3C7B-B008-5941-94E0-28F35F6FA607}" srcOrd="0" destOrd="0" presId="urn:microsoft.com/office/officeart/2005/8/layout/vList2"/>
    <dgm:cxn modelId="{D27BAA2D-7282-314A-B2CC-33100C793323}" type="presParOf" srcId="{296E8CE1-F5FF-AB43-9996-6685358E22AA}" destId="{E3203DC3-987F-144C-8A63-B1264D19C062}" srcOrd="1" destOrd="0" presId="urn:microsoft.com/office/officeart/2005/8/layout/vList2"/>
    <dgm:cxn modelId="{25AB6E21-5BC3-274A-9C86-4E309008582C}" type="presParOf" srcId="{296E8CE1-F5FF-AB43-9996-6685358E22AA}" destId="{90B09CC8-9D55-EF45-93D1-1D3DBD594A28}" srcOrd="2" destOrd="0" presId="urn:microsoft.com/office/officeart/2005/8/layout/vList2"/>
    <dgm:cxn modelId="{0CBD592A-B40A-7749-8EF4-300C0506B5E1}" type="presParOf" srcId="{296E8CE1-F5FF-AB43-9996-6685358E22AA}" destId="{59680BBF-3E04-AF46-8A8B-225D046E89A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6774700-C2BA-4A55-97A5-E78016259921}" type="doc">
      <dgm:prSet loTypeId="urn:microsoft.com/office/officeart/2008/layout/LinedLis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EE61DB2-3713-4AD8-BE61-3E50D726D0F9}">
      <dgm:prSet/>
      <dgm:spPr/>
      <dgm:t>
        <a:bodyPr/>
        <a:lstStyle/>
        <a:p>
          <a:r>
            <a:rPr lang="it-IT"/>
            <a:t>Ai bambini era mostrata una piccola stanza giocattolo (“stanza dell’orso Bobo”). </a:t>
          </a:r>
          <a:endParaRPr lang="en-US"/>
        </a:p>
      </dgm:t>
    </dgm:pt>
    <dgm:pt modelId="{037B30F1-98DD-4872-B569-BFDB5A40069E}" type="parTrans" cxnId="{F677EC05-1DE7-4B40-B13C-24F65CD47AE5}">
      <dgm:prSet/>
      <dgm:spPr/>
      <dgm:t>
        <a:bodyPr/>
        <a:lstStyle/>
        <a:p>
          <a:endParaRPr lang="en-US"/>
        </a:p>
      </dgm:t>
    </dgm:pt>
    <dgm:pt modelId="{30B518C7-AB34-43D2-8AED-1547C0C624B7}" type="sibTrans" cxnId="{F677EC05-1DE7-4B40-B13C-24F65CD47AE5}">
      <dgm:prSet/>
      <dgm:spPr/>
      <dgm:t>
        <a:bodyPr/>
        <a:lstStyle/>
        <a:p>
          <a:endParaRPr lang="en-US"/>
        </a:p>
      </dgm:t>
    </dgm:pt>
    <dgm:pt modelId="{067A2A34-8659-423F-AB81-66F4EF688E61}">
      <dgm:prSet/>
      <dgm:spPr/>
      <dgm:t>
        <a:bodyPr/>
        <a:lstStyle/>
        <a:p>
          <a:r>
            <a:rPr lang="it-IT"/>
            <a:t>Sulla parete in fondovc’era uno scaffale con sopra un giocattolo, troppo in alto perché Bobo potesse raggiungerlo. </a:t>
          </a:r>
          <a:endParaRPr lang="en-US"/>
        </a:p>
      </dgm:t>
    </dgm:pt>
    <dgm:pt modelId="{3894B9FD-7B90-436D-B7CB-31D2D6B6810A}" type="parTrans" cxnId="{DEBAE957-A107-401F-9501-F8613318FC78}">
      <dgm:prSet/>
      <dgm:spPr/>
      <dgm:t>
        <a:bodyPr/>
        <a:lstStyle/>
        <a:p>
          <a:endParaRPr lang="en-US"/>
        </a:p>
      </dgm:t>
    </dgm:pt>
    <dgm:pt modelId="{96F551FE-0831-40FA-B621-84C6BCC1CC1B}" type="sibTrans" cxnId="{DEBAE957-A107-401F-9501-F8613318FC78}">
      <dgm:prSet/>
      <dgm:spPr/>
      <dgm:t>
        <a:bodyPr/>
        <a:lstStyle/>
        <a:p>
          <a:endParaRPr lang="en-US"/>
        </a:p>
      </dgm:t>
    </dgm:pt>
    <dgm:pt modelId="{9D508084-B39F-4641-AA09-8CE810638FF5}">
      <dgm:prSet/>
      <dgm:spPr/>
      <dgm:t>
        <a:bodyPr/>
        <a:lstStyle/>
        <a:p>
          <a:r>
            <a:rPr lang="it-IT"/>
            <a:t>Ai bambini era detto che Bobo possedeva alcuni oggetti (quattro blocchi da costruzioni, una matita, un magnete ecc.), ed era chiesto</a:t>
          </a:r>
          <a:endParaRPr lang="en-US"/>
        </a:p>
      </dgm:t>
    </dgm:pt>
    <dgm:pt modelId="{E0314C36-0291-48DA-BB88-FDFE66A8D14A}" type="parTrans" cxnId="{26CD6BB2-C089-4302-83ED-06B149CF1190}">
      <dgm:prSet/>
      <dgm:spPr/>
      <dgm:t>
        <a:bodyPr/>
        <a:lstStyle/>
        <a:p>
          <a:endParaRPr lang="en-US"/>
        </a:p>
      </dgm:t>
    </dgm:pt>
    <dgm:pt modelId="{B585E4CC-525F-4661-ABC8-5259983FAFBF}" type="sibTrans" cxnId="{26CD6BB2-C089-4302-83ED-06B149CF1190}">
      <dgm:prSet/>
      <dgm:spPr/>
      <dgm:t>
        <a:bodyPr/>
        <a:lstStyle/>
        <a:p>
          <a:endParaRPr lang="en-US"/>
        </a:p>
      </dgm:t>
    </dgm:pt>
    <dgm:pt modelId="{BCAA06F8-8EE6-4081-8DF1-41A9ABA6AD94}">
      <dgm:prSet/>
      <dgm:spPr/>
      <dgm:t>
        <a:bodyPr/>
        <a:lstStyle/>
        <a:p>
          <a:r>
            <a:rPr lang="it-IT"/>
            <a:t>loro di mostrare a Bobo come usare quegli oggetti per raggiungere il giocattolo sullo scaffale. </a:t>
          </a:r>
          <a:endParaRPr lang="en-US"/>
        </a:p>
      </dgm:t>
    </dgm:pt>
    <dgm:pt modelId="{5256937B-763C-4C92-A1F8-9C7A7BC99C1B}" type="parTrans" cxnId="{8A6406C1-6620-471D-A893-D97A21B43816}">
      <dgm:prSet/>
      <dgm:spPr/>
      <dgm:t>
        <a:bodyPr/>
        <a:lstStyle/>
        <a:p>
          <a:endParaRPr lang="en-US"/>
        </a:p>
      </dgm:t>
    </dgm:pt>
    <dgm:pt modelId="{25C4E5E5-22D7-4C69-A87E-40B04C17306F}" type="sibTrans" cxnId="{8A6406C1-6620-471D-A893-D97A21B43816}">
      <dgm:prSet/>
      <dgm:spPr/>
      <dgm:t>
        <a:bodyPr/>
        <a:lstStyle/>
        <a:p>
          <a:endParaRPr lang="en-US"/>
        </a:p>
      </dgm:t>
    </dgm:pt>
    <dgm:pt modelId="{B77AD29C-58BC-4761-A42E-4B32B85FC2B2}">
      <dgm:prSet/>
      <dgm:spPr/>
      <dgm:t>
        <a:bodyPr/>
        <a:lstStyle/>
        <a:p>
          <a:r>
            <a:rPr lang="it-IT"/>
            <a:t>Nessuna combinazione degli oggetti consentiva all’orsetto di arrampicarsi fino allo scaffale</a:t>
          </a:r>
          <a:endParaRPr lang="en-US"/>
        </a:p>
      </dgm:t>
    </dgm:pt>
    <dgm:pt modelId="{01228400-31E4-419A-B37E-4CB84DE69981}" type="parTrans" cxnId="{181E21B7-9096-4DA3-9478-E2F754CDD8BA}">
      <dgm:prSet/>
      <dgm:spPr/>
      <dgm:t>
        <a:bodyPr/>
        <a:lstStyle/>
        <a:p>
          <a:endParaRPr lang="en-US"/>
        </a:p>
      </dgm:t>
    </dgm:pt>
    <dgm:pt modelId="{1CD13276-FF8E-4749-9432-7AEA39F98548}" type="sibTrans" cxnId="{181E21B7-9096-4DA3-9478-E2F754CDD8BA}">
      <dgm:prSet/>
      <dgm:spPr/>
      <dgm:t>
        <a:bodyPr/>
        <a:lstStyle/>
        <a:p>
          <a:endParaRPr lang="en-US"/>
        </a:p>
      </dgm:t>
    </dgm:pt>
    <dgm:pt modelId="{BD0D6CB4-6B3C-4F61-A462-0DA85AE56E1F}">
      <dgm:prSet/>
      <dgm:spPr/>
      <dgm:t>
        <a:bodyPr/>
        <a:lstStyle/>
        <a:p>
          <a:r>
            <a:rPr lang="it-IT"/>
            <a:t>Nella condizione di </a:t>
          </a:r>
          <a:r>
            <a:rPr lang="it-IT" b="1"/>
            <a:t>preutilizzazione </a:t>
          </a:r>
          <a:r>
            <a:rPr lang="it-IT"/>
            <a:t>gli averi di Bobo erano tutti contenuti dentro una scatola di legno</a:t>
          </a:r>
          <a:endParaRPr lang="en-US"/>
        </a:p>
      </dgm:t>
    </dgm:pt>
    <dgm:pt modelId="{4AECB661-2CA0-4AD1-9328-96F9B0FEA111}" type="parTrans" cxnId="{94A0FE22-B34F-4089-8027-03B1DB7D0757}">
      <dgm:prSet/>
      <dgm:spPr/>
      <dgm:t>
        <a:bodyPr/>
        <a:lstStyle/>
        <a:p>
          <a:endParaRPr lang="en-US"/>
        </a:p>
      </dgm:t>
    </dgm:pt>
    <dgm:pt modelId="{B530185E-4E6E-454B-A988-B5490E4569DD}" type="sibTrans" cxnId="{94A0FE22-B34F-4089-8027-03B1DB7D0757}">
      <dgm:prSet/>
      <dgm:spPr/>
      <dgm:t>
        <a:bodyPr/>
        <a:lstStyle/>
        <a:p>
          <a:endParaRPr lang="en-US"/>
        </a:p>
      </dgm:t>
    </dgm:pt>
    <dgm:pt modelId="{A5EB8861-7EAA-4C36-B8A2-B615D6616F8A}">
      <dgm:prSet/>
      <dgm:spPr/>
      <dgm:t>
        <a:bodyPr/>
        <a:lstStyle/>
        <a:p>
          <a:r>
            <a:rPr lang="it-IT"/>
            <a:t>Nella condizione di </a:t>
          </a:r>
          <a:r>
            <a:rPr lang="it-IT" b="1"/>
            <a:t>non preutilizzazione</a:t>
          </a:r>
          <a:r>
            <a:rPr lang="it-IT"/>
            <a:t> erano ammucchiati fuori dalla scatola, e la scatola era presentata vuota.</a:t>
          </a:r>
          <a:endParaRPr lang="en-US"/>
        </a:p>
      </dgm:t>
    </dgm:pt>
    <dgm:pt modelId="{F2EECA6F-439F-4EAF-AAC8-A64FC8F35C26}" type="parTrans" cxnId="{2AA295DA-5DC2-4AE9-B4A8-15C88B255F7B}">
      <dgm:prSet/>
      <dgm:spPr/>
      <dgm:t>
        <a:bodyPr/>
        <a:lstStyle/>
        <a:p>
          <a:endParaRPr lang="en-US"/>
        </a:p>
      </dgm:t>
    </dgm:pt>
    <dgm:pt modelId="{A89A261C-3DF4-4477-BE86-AF855C5A5E56}" type="sibTrans" cxnId="{2AA295DA-5DC2-4AE9-B4A8-15C88B255F7B}">
      <dgm:prSet/>
      <dgm:spPr/>
      <dgm:t>
        <a:bodyPr/>
        <a:lstStyle/>
        <a:p>
          <a:endParaRPr lang="en-US"/>
        </a:p>
      </dgm:t>
    </dgm:pt>
    <dgm:pt modelId="{DDC94541-95EB-41BD-8DBD-7E2C6301411B}">
      <dgm:prSet/>
      <dgm:spPr/>
      <dgm:t>
        <a:bodyPr/>
        <a:lstStyle/>
        <a:p>
          <a:r>
            <a:rPr lang="it-IT"/>
            <a:t>La scatola, se usata come piedistallo, consentiva a Bobo di raggiungere lo scaffale.</a:t>
          </a:r>
          <a:endParaRPr lang="en-US"/>
        </a:p>
      </dgm:t>
    </dgm:pt>
    <dgm:pt modelId="{3EB04A3B-1EF7-4A95-B30E-AFA594828EF7}" type="parTrans" cxnId="{34C5EC32-08B2-499C-9A93-933D052829EE}">
      <dgm:prSet/>
      <dgm:spPr/>
      <dgm:t>
        <a:bodyPr/>
        <a:lstStyle/>
        <a:p>
          <a:endParaRPr lang="en-US"/>
        </a:p>
      </dgm:t>
    </dgm:pt>
    <dgm:pt modelId="{32141FD5-D134-4C42-88E8-B96B0E2E688A}" type="sibTrans" cxnId="{34C5EC32-08B2-499C-9A93-933D052829EE}">
      <dgm:prSet/>
      <dgm:spPr/>
      <dgm:t>
        <a:bodyPr/>
        <a:lstStyle/>
        <a:p>
          <a:endParaRPr lang="en-US"/>
        </a:p>
      </dgm:t>
    </dgm:pt>
    <dgm:pt modelId="{98D34192-290A-3D49-ABFF-FEED55EFEE55}" type="pres">
      <dgm:prSet presAssocID="{46774700-C2BA-4A55-97A5-E78016259921}" presName="vert0" presStyleCnt="0">
        <dgm:presLayoutVars>
          <dgm:dir/>
          <dgm:animOne val="branch"/>
          <dgm:animLvl val="lvl"/>
        </dgm:presLayoutVars>
      </dgm:prSet>
      <dgm:spPr/>
    </dgm:pt>
    <dgm:pt modelId="{97A9E5BC-13A6-7240-AF08-2BB822C109A2}" type="pres">
      <dgm:prSet presAssocID="{7EE61DB2-3713-4AD8-BE61-3E50D726D0F9}" presName="thickLine" presStyleLbl="alignNode1" presStyleIdx="0" presStyleCnt="8"/>
      <dgm:spPr/>
    </dgm:pt>
    <dgm:pt modelId="{E2A845ED-3607-E547-9216-13BD63402C87}" type="pres">
      <dgm:prSet presAssocID="{7EE61DB2-3713-4AD8-BE61-3E50D726D0F9}" presName="horz1" presStyleCnt="0"/>
      <dgm:spPr/>
    </dgm:pt>
    <dgm:pt modelId="{C6E4EAA3-12D2-5F48-879F-605D6076F104}" type="pres">
      <dgm:prSet presAssocID="{7EE61DB2-3713-4AD8-BE61-3E50D726D0F9}" presName="tx1" presStyleLbl="revTx" presStyleIdx="0" presStyleCnt="8"/>
      <dgm:spPr/>
    </dgm:pt>
    <dgm:pt modelId="{E938DB10-5EB8-A348-90CC-0672408E25DD}" type="pres">
      <dgm:prSet presAssocID="{7EE61DB2-3713-4AD8-BE61-3E50D726D0F9}" presName="vert1" presStyleCnt="0"/>
      <dgm:spPr/>
    </dgm:pt>
    <dgm:pt modelId="{2D3D93A5-E3EA-6D4E-AB51-69435F642B6A}" type="pres">
      <dgm:prSet presAssocID="{067A2A34-8659-423F-AB81-66F4EF688E61}" presName="thickLine" presStyleLbl="alignNode1" presStyleIdx="1" presStyleCnt="8"/>
      <dgm:spPr/>
    </dgm:pt>
    <dgm:pt modelId="{B98DAB1A-A846-CB46-9AD3-F2128BC8329F}" type="pres">
      <dgm:prSet presAssocID="{067A2A34-8659-423F-AB81-66F4EF688E61}" presName="horz1" presStyleCnt="0"/>
      <dgm:spPr/>
    </dgm:pt>
    <dgm:pt modelId="{5E7AD7D8-C0BE-4243-8F52-EA1749AB3845}" type="pres">
      <dgm:prSet presAssocID="{067A2A34-8659-423F-AB81-66F4EF688E61}" presName="tx1" presStyleLbl="revTx" presStyleIdx="1" presStyleCnt="8"/>
      <dgm:spPr/>
    </dgm:pt>
    <dgm:pt modelId="{70C40037-BC40-0244-AA49-98D0A758D48F}" type="pres">
      <dgm:prSet presAssocID="{067A2A34-8659-423F-AB81-66F4EF688E61}" presName="vert1" presStyleCnt="0"/>
      <dgm:spPr/>
    </dgm:pt>
    <dgm:pt modelId="{0837CB32-749F-4C4B-92B2-47A5A8083293}" type="pres">
      <dgm:prSet presAssocID="{9D508084-B39F-4641-AA09-8CE810638FF5}" presName="thickLine" presStyleLbl="alignNode1" presStyleIdx="2" presStyleCnt="8"/>
      <dgm:spPr/>
    </dgm:pt>
    <dgm:pt modelId="{9DDC8843-3A97-654D-A102-F8E90A7C8C30}" type="pres">
      <dgm:prSet presAssocID="{9D508084-B39F-4641-AA09-8CE810638FF5}" presName="horz1" presStyleCnt="0"/>
      <dgm:spPr/>
    </dgm:pt>
    <dgm:pt modelId="{739B5282-5562-A24F-A249-E4490AC6DB49}" type="pres">
      <dgm:prSet presAssocID="{9D508084-B39F-4641-AA09-8CE810638FF5}" presName="tx1" presStyleLbl="revTx" presStyleIdx="2" presStyleCnt="8"/>
      <dgm:spPr/>
    </dgm:pt>
    <dgm:pt modelId="{EEAF11A3-51BB-5A42-8824-72215859113F}" type="pres">
      <dgm:prSet presAssocID="{9D508084-B39F-4641-AA09-8CE810638FF5}" presName="vert1" presStyleCnt="0"/>
      <dgm:spPr/>
    </dgm:pt>
    <dgm:pt modelId="{5A814C8C-2397-6E48-98B3-5500C0E2B2D6}" type="pres">
      <dgm:prSet presAssocID="{BCAA06F8-8EE6-4081-8DF1-41A9ABA6AD94}" presName="thickLine" presStyleLbl="alignNode1" presStyleIdx="3" presStyleCnt="8"/>
      <dgm:spPr/>
    </dgm:pt>
    <dgm:pt modelId="{F4F340E3-060F-5C49-9EDC-A735331D6249}" type="pres">
      <dgm:prSet presAssocID="{BCAA06F8-8EE6-4081-8DF1-41A9ABA6AD94}" presName="horz1" presStyleCnt="0"/>
      <dgm:spPr/>
    </dgm:pt>
    <dgm:pt modelId="{9226E557-FD99-1644-8928-1745B4BD93A7}" type="pres">
      <dgm:prSet presAssocID="{BCAA06F8-8EE6-4081-8DF1-41A9ABA6AD94}" presName="tx1" presStyleLbl="revTx" presStyleIdx="3" presStyleCnt="8"/>
      <dgm:spPr/>
    </dgm:pt>
    <dgm:pt modelId="{F22A17A9-9361-4241-A1F9-47DE39AACDC6}" type="pres">
      <dgm:prSet presAssocID="{BCAA06F8-8EE6-4081-8DF1-41A9ABA6AD94}" presName="vert1" presStyleCnt="0"/>
      <dgm:spPr/>
    </dgm:pt>
    <dgm:pt modelId="{AD5126C6-916B-414B-B6F9-3B19E3F738AF}" type="pres">
      <dgm:prSet presAssocID="{B77AD29C-58BC-4761-A42E-4B32B85FC2B2}" presName="thickLine" presStyleLbl="alignNode1" presStyleIdx="4" presStyleCnt="8"/>
      <dgm:spPr/>
    </dgm:pt>
    <dgm:pt modelId="{DE012709-972E-8F44-B1D4-B32518E5CA74}" type="pres">
      <dgm:prSet presAssocID="{B77AD29C-58BC-4761-A42E-4B32B85FC2B2}" presName="horz1" presStyleCnt="0"/>
      <dgm:spPr/>
    </dgm:pt>
    <dgm:pt modelId="{B57F2446-71B3-8D4F-9743-BCF2923DA858}" type="pres">
      <dgm:prSet presAssocID="{B77AD29C-58BC-4761-A42E-4B32B85FC2B2}" presName="tx1" presStyleLbl="revTx" presStyleIdx="4" presStyleCnt="8"/>
      <dgm:spPr/>
    </dgm:pt>
    <dgm:pt modelId="{BDA49803-FDE7-AB4D-A036-B7A53D581ED9}" type="pres">
      <dgm:prSet presAssocID="{B77AD29C-58BC-4761-A42E-4B32B85FC2B2}" presName="vert1" presStyleCnt="0"/>
      <dgm:spPr/>
    </dgm:pt>
    <dgm:pt modelId="{90A88077-0FF0-8E47-B68D-BA8FCADC379C}" type="pres">
      <dgm:prSet presAssocID="{BD0D6CB4-6B3C-4F61-A462-0DA85AE56E1F}" presName="thickLine" presStyleLbl="alignNode1" presStyleIdx="5" presStyleCnt="8"/>
      <dgm:spPr/>
    </dgm:pt>
    <dgm:pt modelId="{F3AAD2A2-C116-CD45-BDC8-3329AC5A93D7}" type="pres">
      <dgm:prSet presAssocID="{BD0D6CB4-6B3C-4F61-A462-0DA85AE56E1F}" presName="horz1" presStyleCnt="0"/>
      <dgm:spPr/>
    </dgm:pt>
    <dgm:pt modelId="{6B8DB02C-FA8B-4440-B084-831D13DA5664}" type="pres">
      <dgm:prSet presAssocID="{BD0D6CB4-6B3C-4F61-A462-0DA85AE56E1F}" presName="tx1" presStyleLbl="revTx" presStyleIdx="5" presStyleCnt="8"/>
      <dgm:spPr/>
    </dgm:pt>
    <dgm:pt modelId="{E829F789-FEB9-6149-A54E-FE853DA0B2D0}" type="pres">
      <dgm:prSet presAssocID="{BD0D6CB4-6B3C-4F61-A462-0DA85AE56E1F}" presName="vert1" presStyleCnt="0"/>
      <dgm:spPr/>
    </dgm:pt>
    <dgm:pt modelId="{D80A1433-4D88-F149-8AD4-7A5A11A7B294}" type="pres">
      <dgm:prSet presAssocID="{A5EB8861-7EAA-4C36-B8A2-B615D6616F8A}" presName="thickLine" presStyleLbl="alignNode1" presStyleIdx="6" presStyleCnt="8"/>
      <dgm:spPr/>
    </dgm:pt>
    <dgm:pt modelId="{BE4BB0CE-15E7-A14E-B18D-C9EA3D0F1AA0}" type="pres">
      <dgm:prSet presAssocID="{A5EB8861-7EAA-4C36-B8A2-B615D6616F8A}" presName="horz1" presStyleCnt="0"/>
      <dgm:spPr/>
    </dgm:pt>
    <dgm:pt modelId="{D467C577-A681-9048-97DD-9ECB64CCCE64}" type="pres">
      <dgm:prSet presAssocID="{A5EB8861-7EAA-4C36-B8A2-B615D6616F8A}" presName="tx1" presStyleLbl="revTx" presStyleIdx="6" presStyleCnt="8"/>
      <dgm:spPr/>
    </dgm:pt>
    <dgm:pt modelId="{DFBA1F74-5C01-0445-8C09-BC495B872FD4}" type="pres">
      <dgm:prSet presAssocID="{A5EB8861-7EAA-4C36-B8A2-B615D6616F8A}" presName="vert1" presStyleCnt="0"/>
      <dgm:spPr/>
    </dgm:pt>
    <dgm:pt modelId="{CA297688-8114-AE4C-81C6-957BE26B2A0A}" type="pres">
      <dgm:prSet presAssocID="{DDC94541-95EB-41BD-8DBD-7E2C6301411B}" presName="thickLine" presStyleLbl="alignNode1" presStyleIdx="7" presStyleCnt="8"/>
      <dgm:spPr/>
    </dgm:pt>
    <dgm:pt modelId="{9BC4E8AC-0F49-8E4C-BA22-AF083AC32AB0}" type="pres">
      <dgm:prSet presAssocID="{DDC94541-95EB-41BD-8DBD-7E2C6301411B}" presName="horz1" presStyleCnt="0"/>
      <dgm:spPr/>
    </dgm:pt>
    <dgm:pt modelId="{0E6CB6F5-0D6B-9240-BE3A-1F36BF158CE9}" type="pres">
      <dgm:prSet presAssocID="{DDC94541-95EB-41BD-8DBD-7E2C6301411B}" presName="tx1" presStyleLbl="revTx" presStyleIdx="7" presStyleCnt="8"/>
      <dgm:spPr/>
    </dgm:pt>
    <dgm:pt modelId="{5C86BB6D-DF4A-2640-A0B3-0743D175EA14}" type="pres">
      <dgm:prSet presAssocID="{DDC94541-95EB-41BD-8DBD-7E2C6301411B}" presName="vert1" presStyleCnt="0"/>
      <dgm:spPr/>
    </dgm:pt>
  </dgm:ptLst>
  <dgm:cxnLst>
    <dgm:cxn modelId="{F677EC05-1DE7-4B40-B13C-24F65CD47AE5}" srcId="{46774700-C2BA-4A55-97A5-E78016259921}" destId="{7EE61DB2-3713-4AD8-BE61-3E50D726D0F9}" srcOrd="0" destOrd="0" parTransId="{037B30F1-98DD-4872-B569-BFDB5A40069E}" sibTransId="{30B518C7-AB34-43D2-8AED-1547C0C624B7}"/>
    <dgm:cxn modelId="{94A0FE22-B34F-4089-8027-03B1DB7D0757}" srcId="{46774700-C2BA-4A55-97A5-E78016259921}" destId="{BD0D6CB4-6B3C-4F61-A462-0DA85AE56E1F}" srcOrd="5" destOrd="0" parTransId="{4AECB661-2CA0-4AD1-9328-96F9B0FEA111}" sibTransId="{B530185E-4E6E-454B-A988-B5490E4569DD}"/>
    <dgm:cxn modelId="{34C5EC32-08B2-499C-9A93-933D052829EE}" srcId="{46774700-C2BA-4A55-97A5-E78016259921}" destId="{DDC94541-95EB-41BD-8DBD-7E2C6301411B}" srcOrd="7" destOrd="0" parTransId="{3EB04A3B-1EF7-4A95-B30E-AFA594828EF7}" sibTransId="{32141FD5-D134-4C42-88E8-B96B0E2E688A}"/>
    <dgm:cxn modelId="{756DF841-A270-354F-9DAF-A7726A6DBFC6}" type="presOf" srcId="{A5EB8861-7EAA-4C36-B8A2-B615D6616F8A}" destId="{D467C577-A681-9048-97DD-9ECB64CCCE64}" srcOrd="0" destOrd="0" presId="urn:microsoft.com/office/officeart/2008/layout/LinedList"/>
    <dgm:cxn modelId="{DEBAE957-A107-401F-9501-F8613318FC78}" srcId="{46774700-C2BA-4A55-97A5-E78016259921}" destId="{067A2A34-8659-423F-AB81-66F4EF688E61}" srcOrd="1" destOrd="0" parTransId="{3894B9FD-7B90-436D-B7CB-31D2D6B6810A}" sibTransId="{96F551FE-0831-40FA-B621-84C6BCC1CC1B}"/>
    <dgm:cxn modelId="{A145E162-7095-6D46-B91D-D230BDDC5544}" type="presOf" srcId="{BD0D6CB4-6B3C-4F61-A462-0DA85AE56E1F}" destId="{6B8DB02C-FA8B-4440-B084-831D13DA5664}" srcOrd="0" destOrd="0" presId="urn:microsoft.com/office/officeart/2008/layout/LinedList"/>
    <dgm:cxn modelId="{49E44266-D267-B649-9966-25AAE331D8B0}" type="presOf" srcId="{46774700-C2BA-4A55-97A5-E78016259921}" destId="{98D34192-290A-3D49-ABFF-FEED55EFEE55}" srcOrd="0" destOrd="0" presId="urn:microsoft.com/office/officeart/2008/layout/LinedList"/>
    <dgm:cxn modelId="{A874476D-9250-8B42-9AC5-E9E01BCF40C8}" type="presOf" srcId="{DDC94541-95EB-41BD-8DBD-7E2C6301411B}" destId="{0E6CB6F5-0D6B-9240-BE3A-1F36BF158CE9}" srcOrd="0" destOrd="0" presId="urn:microsoft.com/office/officeart/2008/layout/LinedList"/>
    <dgm:cxn modelId="{679CE786-D3A4-D546-85AF-2651A4184327}" type="presOf" srcId="{7EE61DB2-3713-4AD8-BE61-3E50D726D0F9}" destId="{C6E4EAA3-12D2-5F48-879F-605D6076F104}" srcOrd="0" destOrd="0" presId="urn:microsoft.com/office/officeart/2008/layout/LinedList"/>
    <dgm:cxn modelId="{0B5058A1-31B5-4A4B-8FE6-08D391036E95}" type="presOf" srcId="{9D508084-B39F-4641-AA09-8CE810638FF5}" destId="{739B5282-5562-A24F-A249-E4490AC6DB49}" srcOrd="0" destOrd="0" presId="urn:microsoft.com/office/officeart/2008/layout/LinedList"/>
    <dgm:cxn modelId="{26CD6BB2-C089-4302-83ED-06B149CF1190}" srcId="{46774700-C2BA-4A55-97A5-E78016259921}" destId="{9D508084-B39F-4641-AA09-8CE810638FF5}" srcOrd="2" destOrd="0" parTransId="{E0314C36-0291-48DA-BB88-FDFE66A8D14A}" sibTransId="{B585E4CC-525F-4661-ABC8-5259983FAFBF}"/>
    <dgm:cxn modelId="{181E21B7-9096-4DA3-9478-E2F754CDD8BA}" srcId="{46774700-C2BA-4A55-97A5-E78016259921}" destId="{B77AD29C-58BC-4761-A42E-4B32B85FC2B2}" srcOrd="4" destOrd="0" parTransId="{01228400-31E4-419A-B37E-4CB84DE69981}" sibTransId="{1CD13276-FF8E-4749-9432-7AEA39F98548}"/>
    <dgm:cxn modelId="{8A6406C1-6620-471D-A893-D97A21B43816}" srcId="{46774700-C2BA-4A55-97A5-E78016259921}" destId="{BCAA06F8-8EE6-4081-8DF1-41A9ABA6AD94}" srcOrd="3" destOrd="0" parTransId="{5256937B-763C-4C92-A1F8-9C7A7BC99C1B}" sibTransId="{25C4E5E5-22D7-4C69-A87E-40B04C17306F}"/>
    <dgm:cxn modelId="{339469D4-7881-3E41-8ACD-956495AD8D15}" type="presOf" srcId="{B77AD29C-58BC-4761-A42E-4B32B85FC2B2}" destId="{B57F2446-71B3-8D4F-9743-BCF2923DA858}" srcOrd="0" destOrd="0" presId="urn:microsoft.com/office/officeart/2008/layout/LinedList"/>
    <dgm:cxn modelId="{2AA295DA-5DC2-4AE9-B4A8-15C88B255F7B}" srcId="{46774700-C2BA-4A55-97A5-E78016259921}" destId="{A5EB8861-7EAA-4C36-B8A2-B615D6616F8A}" srcOrd="6" destOrd="0" parTransId="{F2EECA6F-439F-4EAF-AAC8-A64FC8F35C26}" sibTransId="{A89A261C-3DF4-4477-BE86-AF855C5A5E56}"/>
    <dgm:cxn modelId="{802C54E4-A6DE-2845-B654-182CD18D1586}" type="presOf" srcId="{067A2A34-8659-423F-AB81-66F4EF688E61}" destId="{5E7AD7D8-C0BE-4243-8F52-EA1749AB3845}" srcOrd="0" destOrd="0" presId="urn:microsoft.com/office/officeart/2008/layout/LinedList"/>
    <dgm:cxn modelId="{7EDCE7FF-30F4-B946-9FAA-4280762795F2}" type="presOf" srcId="{BCAA06F8-8EE6-4081-8DF1-41A9ABA6AD94}" destId="{9226E557-FD99-1644-8928-1745B4BD93A7}" srcOrd="0" destOrd="0" presId="urn:microsoft.com/office/officeart/2008/layout/LinedList"/>
    <dgm:cxn modelId="{09E8F0B7-5C5B-4E4D-917F-5D0882479059}" type="presParOf" srcId="{98D34192-290A-3D49-ABFF-FEED55EFEE55}" destId="{97A9E5BC-13A6-7240-AF08-2BB822C109A2}" srcOrd="0" destOrd="0" presId="urn:microsoft.com/office/officeart/2008/layout/LinedList"/>
    <dgm:cxn modelId="{B7BABA0B-8702-D342-91D8-6AF0D803DCF6}" type="presParOf" srcId="{98D34192-290A-3D49-ABFF-FEED55EFEE55}" destId="{E2A845ED-3607-E547-9216-13BD63402C87}" srcOrd="1" destOrd="0" presId="urn:microsoft.com/office/officeart/2008/layout/LinedList"/>
    <dgm:cxn modelId="{4EBA7727-CA52-3B4A-B43A-2B605EA4721C}" type="presParOf" srcId="{E2A845ED-3607-E547-9216-13BD63402C87}" destId="{C6E4EAA3-12D2-5F48-879F-605D6076F104}" srcOrd="0" destOrd="0" presId="urn:microsoft.com/office/officeart/2008/layout/LinedList"/>
    <dgm:cxn modelId="{95034050-C7D4-6548-A4BA-FDCFD1707E8B}" type="presParOf" srcId="{E2A845ED-3607-E547-9216-13BD63402C87}" destId="{E938DB10-5EB8-A348-90CC-0672408E25DD}" srcOrd="1" destOrd="0" presId="urn:microsoft.com/office/officeart/2008/layout/LinedList"/>
    <dgm:cxn modelId="{AC313FE7-EA4C-B344-BDAF-3B4DA082B8B0}" type="presParOf" srcId="{98D34192-290A-3D49-ABFF-FEED55EFEE55}" destId="{2D3D93A5-E3EA-6D4E-AB51-69435F642B6A}" srcOrd="2" destOrd="0" presId="urn:microsoft.com/office/officeart/2008/layout/LinedList"/>
    <dgm:cxn modelId="{D2764F2B-91C6-5B4F-B47B-54379F373B4F}" type="presParOf" srcId="{98D34192-290A-3D49-ABFF-FEED55EFEE55}" destId="{B98DAB1A-A846-CB46-9AD3-F2128BC8329F}" srcOrd="3" destOrd="0" presId="urn:microsoft.com/office/officeart/2008/layout/LinedList"/>
    <dgm:cxn modelId="{BBF245E8-DEAD-8E4D-83CC-BCDAED467748}" type="presParOf" srcId="{B98DAB1A-A846-CB46-9AD3-F2128BC8329F}" destId="{5E7AD7D8-C0BE-4243-8F52-EA1749AB3845}" srcOrd="0" destOrd="0" presId="urn:microsoft.com/office/officeart/2008/layout/LinedList"/>
    <dgm:cxn modelId="{B74D91C7-99D2-DA4C-B169-044E73224AD6}" type="presParOf" srcId="{B98DAB1A-A846-CB46-9AD3-F2128BC8329F}" destId="{70C40037-BC40-0244-AA49-98D0A758D48F}" srcOrd="1" destOrd="0" presId="urn:microsoft.com/office/officeart/2008/layout/LinedList"/>
    <dgm:cxn modelId="{BA0B2ABE-D818-A442-96BD-D3C21D2E833D}" type="presParOf" srcId="{98D34192-290A-3D49-ABFF-FEED55EFEE55}" destId="{0837CB32-749F-4C4B-92B2-47A5A8083293}" srcOrd="4" destOrd="0" presId="urn:microsoft.com/office/officeart/2008/layout/LinedList"/>
    <dgm:cxn modelId="{2480873F-5D6F-024B-9D72-86D142D4213F}" type="presParOf" srcId="{98D34192-290A-3D49-ABFF-FEED55EFEE55}" destId="{9DDC8843-3A97-654D-A102-F8E90A7C8C30}" srcOrd="5" destOrd="0" presId="urn:microsoft.com/office/officeart/2008/layout/LinedList"/>
    <dgm:cxn modelId="{568968F2-A54B-A244-8EF2-0F42F856C1ED}" type="presParOf" srcId="{9DDC8843-3A97-654D-A102-F8E90A7C8C30}" destId="{739B5282-5562-A24F-A249-E4490AC6DB49}" srcOrd="0" destOrd="0" presId="urn:microsoft.com/office/officeart/2008/layout/LinedList"/>
    <dgm:cxn modelId="{EC5E8DC2-FD17-564E-A290-C01E850BE923}" type="presParOf" srcId="{9DDC8843-3A97-654D-A102-F8E90A7C8C30}" destId="{EEAF11A3-51BB-5A42-8824-72215859113F}" srcOrd="1" destOrd="0" presId="urn:microsoft.com/office/officeart/2008/layout/LinedList"/>
    <dgm:cxn modelId="{972897B8-327E-D343-8D45-B1D11C0DC405}" type="presParOf" srcId="{98D34192-290A-3D49-ABFF-FEED55EFEE55}" destId="{5A814C8C-2397-6E48-98B3-5500C0E2B2D6}" srcOrd="6" destOrd="0" presId="urn:microsoft.com/office/officeart/2008/layout/LinedList"/>
    <dgm:cxn modelId="{2618BB2C-6900-0443-9C61-7AF0FF7637F0}" type="presParOf" srcId="{98D34192-290A-3D49-ABFF-FEED55EFEE55}" destId="{F4F340E3-060F-5C49-9EDC-A735331D6249}" srcOrd="7" destOrd="0" presId="urn:microsoft.com/office/officeart/2008/layout/LinedList"/>
    <dgm:cxn modelId="{8F60DD48-8FA6-6B4F-885E-B8ADA17C549D}" type="presParOf" srcId="{F4F340E3-060F-5C49-9EDC-A735331D6249}" destId="{9226E557-FD99-1644-8928-1745B4BD93A7}" srcOrd="0" destOrd="0" presId="urn:microsoft.com/office/officeart/2008/layout/LinedList"/>
    <dgm:cxn modelId="{6718F6D9-55AD-E24A-B40F-26F6B8BABCAC}" type="presParOf" srcId="{F4F340E3-060F-5C49-9EDC-A735331D6249}" destId="{F22A17A9-9361-4241-A1F9-47DE39AACDC6}" srcOrd="1" destOrd="0" presId="urn:microsoft.com/office/officeart/2008/layout/LinedList"/>
    <dgm:cxn modelId="{77FFEB50-D821-9245-AC9F-CA04FE805B7C}" type="presParOf" srcId="{98D34192-290A-3D49-ABFF-FEED55EFEE55}" destId="{AD5126C6-916B-414B-B6F9-3B19E3F738AF}" srcOrd="8" destOrd="0" presId="urn:microsoft.com/office/officeart/2008/layout/LinedList"/>
    <dgm:cxn modelId="{F1B22979-67E2-BE48-909D-0E7014180EE7}" type="presParOf" srcId="{98D34192-290A-3D49-ABFF-FEED55EFEE55}" destId="{DE012709-972E-8F44-B1D4-B32518E5CA74}" srcOrd="9" destOrd="0" presId="urn:microsoft.com/office/officeart/2008/layout/LinedList"/>
    <dgm:cxn modelId="{6FA9BF57-EEA7-ED45-A66E-856958DBEEFC}" type="presParOf" srcId="{DE012709-972E-8F44-B1D4-B32518E5CA74}" destId="{B57F2446-71B3-8D4F-9743-BCF2923DA858}" srcOrd="0" destOrd="0" presId="urn:microsoft.com/office/officeart/2008/layout/LinedList"/>
    <dgm:cxn modelId="{1A2D74C6-A955-EE49-97EF-C0A837198A40}" type="presParOf" srcId="{DE012709-972E-8F44-B1D4-B32518E5CA74}" destId="{BDA49803-FDE7-AB4D-A036-B7A53D581ED9}" srcOrd="1" destOrd="0" presId="urn:microsoft.com/office/officeart/2008/layout/LinedList"/>
    <dgm:cxn modelId="{6A4B84FE-7838-DA45-80D4-9812550981AF}" type="presParOf" srcId="{98D34192-290A-3D49-ABFF-FEED55EFEE55}" destId="{90A88077-0FF0-8E47-B68D-BA8FCADC379C}" srcOrd="10" destOrd="0" presId="urn:microsoft.com/office/officeart/2008/layout/LinedList"/>
    <dgm:cxn modelId="{8288F4C3-7689-7B4F-A6F8-9108DD1535EA}" type="presParOf" srcId="{98D34192-290A-3D49-ABFF-FEED55EFEE55}" destId="{F3AAD2A2-C116-CD45-BDC8-3329AC5A93D7}" srcOrd="11" destOrd="0" presId="urn:microsoft.com/office/officeart/2008/layout/LinedList"/>
    <dgm:cxn modelId="{9545A593-DB8C-A446-A7D5-E36F33B27BDB}" type="presParOf" srcId="{F3AAD2A2-C116-CD45-BDC8-3329AC5A93D7}" destId="{6B8DB02C-FA8B-4440-B084-831D13DA5664}" srcOrd="0" destOrd="0" presId="urn:microsoft.com/office/officeart/2008/layout/LinedList"/>
    <dgm:cxn modelId="{1659C733-4021-ED4A-B231-F6A3A1A76C4F}" type="presParOf" srcId="{F3AAD2A2-C116-CD45-BDC8-3329AC5A93D7}" destId="{E829F789-FEB9-6149-A54E-FE853DA0B2D0}" srcOrd="1" destOrd="0" presId="urn:microsoft.com/office/officeart/2008/layout/LinedList"/>
    <dgm:cxn modelId="{03DD91A0-323E-C248-8AA9-D4D45A5F643F}" type="presParOf" srcId="{98D34192-290A-3D49-ABFF-FEED55EFEE55}" destId="{D80A1433-4D88-F149-8AD4-7A5A11A7B294}" srcOrd="12" destOrd="0" presId="urn:microsoft.com/office/officeart/2008/layout/LinedList"/>
    <dgm:cxn modelId="{2A52711E-40A7-8C48-87B6-452842425BAA}" type="presParOf" srcId="{98D34192-290A-3D49-ABFF-FEED55EFEE55}" destId="{BE4BB0CE-15E7-A14E-B18D-C9EA3D0F1AA0}" srcOrd="13" destOrd="0" presId="urn:microsoft.com/office/officeart/2008/layout/LinedList"/>
    <dgm:cxn modelId="{DB5818D8-994F-0C43-841B-0AE245A7AB9C}" type="presParOf" srcId="{BE4BB0CE-15E7-A14E-B18D-C9EA3D0F1AA0}" destId="{D467C577-A681-9048-97DD-9ECB64CCCE64}" srcOrd="0" destOrd="0" presId="urn:microsoft.com/office/officeart/2008/layout/LinedList"/>
    <dgm:cxn modelId="{CF68B9C0-05F5-A24B-B3F1-C6E952C8583E}" type="presParOf" srcId="{BE4BB0CE-15E7-A14E-B18D-C9EA3D0F1AA0}" destId="{DFBA1F74-5C01-0445-8C09-BC495B872FD4}" srcOrd="1" destOrd="0" presId="urn:microsoft.com/office/officeart/2008/layout/LinedList"/>
    <dgm:cxn modelId="{7B8C62D7-A9E2-B948-9626-9F4E4DAC4843}" type="presParOf" srcId="{98D34192-290A-3D49-ABFF-FEED55EFEE55}" destId="{CA297688-8114-AE4C-81C6-957BE26B2A0A}" srcOrd="14" destOrd="0" presId="urn:microsoft.com/office/officeart/2008/layout/LinedList"/>
    <dgm:cxn modelId="{1AA81003-F024-C04B-A293-0F10FF726804}" type="presParOf" srcId="{98D34192-290A-3D49-ABFF-FEED55EFEE55}" destId="{9BC4E8AC-0F49-8E4C-BA22-AF083AC32AB0}" srcOrd="15" destOrd="0" presId="urn:microsoft.com/office/officeart/2008/layout/LinedList"/>
    <dgm:cxn modelId="{205A9A06-771E-7241-A2AF-6346A64D19E4}" type="presParOf" srcId="{9BC4E8AC-0F49-8E4C-BA22-AF083AC32AB0}" destId="{0E6CB6F5-0D6B-9240-BE3A-1F36BF158CE9}" srcOrd="0" destOrd="0" presId="urn:microsoft.com/office/officeart/2008/layout/LinedList"/>
    <dgm:cxn modelId="{3F8ABEE0-DFA0-F342-AB2D-BFD809BF561C}" type="presParOf" srcId="{9BC4E8AC-0F49-8E4C-BA22-AF083AC32AB0}" destId="{5C86BB6D-DF4A-2640-A0B3-0743D175EA1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45F3A8D-72BF-4831-ABCF-AB7268D0E0A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95C418D-0DE1-41F6-90D6-BF8D6B487641}">
      <dgm:prSet/>
      <dgm:spPr/>
      <dgm:t>
        <a:bodyPr/>
        <a:lstStyle/>
        <a:p>
          <a:r>
            <a:rPr lang="it-IT" b="1"/>
            <a:t>Ipotesi</a:t>
          </a:r>
          <a:r>
            <a:rPr lang="it-IT"/>
            <a:t>: nell’affrontare questi problemi le persone applicano spontaneamente le loro conoscenze scolastiche relative a calcoli aritmetici</a:t>
          </a:r>
          <a:endParaRPr lang="en-US"/>
        </a:p>
      </dgm:t>
    </dgm:pt>
    <dgm:pt modelId="{F8477C6F-8A78-4F3E-8471-91123BA8D560}" type="parTrans" cxnId="{449A59F0-E4B1-4AF5-B7A7-273FFEFAE1B6}">
      <dgm:prSet/>
      <dgm:spPr/>
      <dgm:t>
        <a:bodyPr/>
        <a:lstStyle/>
        <a:p>
          <a:endParaRPr lang="en-US"/>
        </a:p>
      </dgm:t>
    </dgm:pt>
    <dgm:pt modelId="{7C1CB388-1180-448A-B5E7-1D3A701CA8DB}" type="sibTrans" cxnId="{449A59F0-E4B1-4AF5-B7A7-273FFEFAE1B6}">
      <dgm:prSet/>
      <dgm:spPr/>
      <dgm:t>
        <a:bodyPr/>
        <a:lstStyle/>
        <a:p>
          <a:endParaRPr lang="en-US"/>
        </a:p>
      </dgm:t>
    </dgm:pt>
    <dgm:pt modelId="{622E7CEB-0483-4A6C-8B0F-61E3F630FE0E}">
      <dgm:prSet/>
      <dgm:spPr/>
      <dgm:t>
        <a:bodyPr/>
        <a:lstStyle/>
        <a:p>
          <a:r>
            <a:rPr lang="it-IT"/>
            <a:t>Queste spingono a ritenere che per correggere un risultato occorre intervenire in primo luogo sul valore numerico dei suoi argomenti, come accade nei problemi di tipo A. </a:t>
          </a:r>
          <a:endParaRPr lang="en-US"/>
        </a:p>
      </dgm:t>
    </dgm:pt>
    <dgm:pt modelId="{8874F619-B2C4-462A-BC09-DCBFABB64E15}" type="parTrans" cxnId="{C26643B1-A0DD-465C-A01E-9A164EE22A64}">
      <dgm:prSet/>
      <dgm:spPr/>
      <dgm:t>
        <a:bodyPr/>
        <a:lstStyle/>
        <a:p>
          <a:endParaRPr lang="en-US"/>
        </a:p>
      </dgm:t>
    </dgm:pt>
    <dgm:pt modelId="{332462EA-A7E5-4A94-BE42-22882106743B}" type="sibTrans" cxnId="{C26643B1-A0DD-465C-A01E-9A164EE22A64}">
      <dgm:prSet/>
      <dgm:spPr/>
      <dgm:t>
        <a:bodyPr/>
        <a:lstStyle/>
        <a:p>
          <a:endParaRPr lang="en-US"/>
        </a:p>
      </dgm:t>
    </dgm:pt>
    <dgm:pt modelId="{9EA4E83C-71DA-4744-A7BC-8FBFC104BBE2}">
      <dgm:prSet/>
      <dgm:spPr/>
      <dgm:t>
        <a:bodyPr/>
        <a:lstStyle/>
        <a:p>
          <a:r>
            <a:rPr lang="it-IT"/>
            <a:t>Trasformare un operatore, o scrivere una tautologia, sono interventi “proibiti” o rari: questi interventi dovrebbero quindi essere esclusi, almeno inizialmente, quando si affronta il problema</a:t>
          </a:r>
          <a:endParaRPr lang="en-US"/>
        </a:p>
      </dgm:t>
    </dgm:pt>
    <dgm:pt modelId="{5C49B56F-384C-4829-AA2E-D2B0F2C88F37}" type="parTrans" cxnId="{9CC7FC5A-AD6A-4B97-9520-CBEBB1332EE6}">
      <dgm:prSet/>
      <dgm:spPr/>
      <dgm:t>
        <a:bodyPr/>
        <a:lstStyle/>
        <a:p>
          <a:endParaRPr lang="en-US"/>
        </a:p>
      </dgm:t>
    </dgm:pt>
    <dgm:pt modelId="{D9087964-B373-4DDF-9A82-403975C14550}" type="sibTrans" cxnId="{9CC7FC5A-AD6A-4B97-9520-CBEBB1332EE6}">
      <dgm:prSet/>
      <dgm:spPr/>
      <dgm:t>
        <a:bodyPr/>
        <a:lstStyle/>
        <a:p>
          <a:endParaRPr lang="en-US"/>
        </a:p>
      </dgm:t>
    </dgm:pt>
    <dgm:pt modelId="{DEBEE0AA-784C-4C26-B752-3840020D699B}">
      <dgm:prSet/>
      <dgm:spPr/>
      <dgm:t>
        <a:bodyPr/>
        <a:lstStyle/>
        <a:p>
          <a:r>
            <a:rPr lang="it-IT" b="1"/>
            <a:t>I problemi di tipo B e C dovrebbero quindi generare </a:t>
          </a:r>
          <a:r>
            <a:rPr lang="it-IT" b="1" i="1"/>
            <a:t>impasse</a:t>
          </a:r>
          <a:r>
            <a:rPr lang="it-IT" b="1"/>
            <a:t>, e rivelarsi più difficili del tipo A</a:t>
          </a:r>
          <a:endParaRPr lang="en-US"/>
        </a:p>
      </dgm:t>
    </dgm:pt>
    <dgm:pt modelId="{5729CA8B-DD28-43AE-89E1-95C301C906D1}" type="parTrans" cxnId="{4B605D4C-306B-48AE-884E-215AD802F750}">
      <dgm:prSet/>
      <dgm:spPr/>
      <dgm:t>
        <a:bodyPr/>
        <a:lstStyle/>
        <a:p>
          <a:endParaRPr lang="en-US"/>
        </a:p>
      </dgm:t>
    </dgm:pt>
    <dgm:pt modelId="{59758CEB-8BC5-4BED-A0E4-AF867D8717BF}" type="sibTrans" cxnId="{4B605D4C-306B-48AE-884E-215AD802F750}">
      <dgm:prSet/>
      <dgm:spPr/>
      <dgm:t>
        <a:bodyPr/>
        <a:lstStyle/>
        <a:p>
          <a:endParaRPr lang="en-US"/>
        </a:p>
      </dgm:t>
    </dgm:pt>
    <dgm:pt modelId="{FF871CD1-C7FF-104B-918A-53E39700FD5E}" type="pres">
      <dgm:prSet presAssocID="{C45F3A8D-72BF-4831-ABCF-AB7268D0E0A1}" presName="linear" presStyleCnt="0">
        <dgm:presLayoutVars>
          <dgm:animLvl val="lvl"/>
          <dgm:resizeHandles val="exact"/>
        </dgm:presLayoutVars>
      </dgm:prSet>
      <dgm:spPr/>
    </dgm:pt>
    <dgm:pt modelId="{AFD69702-D4A6-7F49-A625-856FFF4693B2}" type="pres">
      <dgm:prSet presAssocID="{D95C418D-0DE1-41F6-90D6-BF8D6B48764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732427F-4FBD-DF4E-816E-ACA15ED6D6A3}" type="pres">
      <dgm:prSet presAssocID="{7C1CB388-1180-448A-B5E7-1D3A701CA8DB}" presName="spacer" presStyleCnt="0"/>
      <dgm:spPr/>
    </dgm:pt>
    <dgm:pt modelId="{E6AA545D-F1F7-0C48-A893-CD3F2B1D241F}" type="pres">
      <dgm:prSet presAssocID="{622E7CEB-0483-4A6C-8B0F-61E3F630FE0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74E2EE6-B69A-7949-9AB2-4C5E36B90935}" type="pres">
      <dgm:prSet presAssocID="{332462EA-A7E5-4A94-BE42-22882106743B}" presName="spacer" presStyleCnt="0"/>
      <dgm:spPr/>
    </dgm:pt>
    <dgm:pt modelId="{B536A01A-8646-0B4A-81FE-665DABA1517A}" type="pres">
      <dgm:prSet presAssocID="{9EA4E83C-71DA-4744-A7BC-8FBFC104BBE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6015A1E-A561-0A44-A525-CBD4EF769DB4}" type="pres">
      <dgm:prSet presAssocID="{D9087964-B373-4DDF-9A82-403975C14550}" presName="spacer" presStyleCnt="0"/>
      <dgm:spPr/>
    </dgm:pt>
    <dgm:pt modelId="{A571923A-F4A3-9C47-B9B6-526CF730733A}" type="pres">
      <dgm:prSet presAssocID="{DEBEE0AA-784C-4C26-B752-3840020D699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4889311-C330-1944-BB6B-BD254ED00B6F}" type="presOf" srcId="{622E7CEB-0483-4A6C-8B0F-61E3F630FE0E}" destId="{E6AA545D-F1F7-0C48-A893-CD3F2B1D241F}" srcOrd="0" destOrd="0" presId="urn:microsoft.com/office/officeart/2005/8/layout/vList2"/>
    <dgm:cxn modelId="{4B605D4C-306B-48AE-884E-215AD802F750}" srcId="{C45F3A8D-72BF-4831-ABCF-AB7268D0E0A1}" destId="{DEBEE0AA-784C-4C26-B752-3840020D699B}" srcOrd="3" destOrd="0" parTransId="{5729CA8B-DD28-43AE-89E1-95C301C906D1}" sibTransId="{59758CEB-8BC5-4BED-A0E4-AF867D8717BF}"/>
    <dgm:cxn modelId="{F752CB53-F446-D04F-A893-58622BE76551}" type="presOf" srcId="{DEBEE0AA-784C-4C26-B752-3840020D699B}" destId="{A571923A-F4A3-9C47-B9B6-526CF730733A}" srcOrd="0" destOrd="0" presId="urn:microsoft.com/office/officeart/2005/8/layout/vList2"/>
    <dgm:cxn modelId="{BD075255-A569-CF42-8538-2A617910292A}" type="presOf" srcId="{9EA4E83C-71DA-4744-A7BC-8FBFC104BBE2}" destId="{B536A01A-8646-0B4A-81FE-665DABA1517A}" srcOrd="0" destOrd="0" presId="urn:microsoft.com/office/officeart/2005/8/layout/vList2"/>
    <dgm:cxn modelId="{9CC7FC5A-AD6A-4B97-9520-CBEBB1332EE6}" srcId="{C45F3A8D-72BF-4831-ABCF-AB7268D0E0A1}" destId="{9EA4E83C-71DA-4744-A7BC-8FBFC104BBE2}" srcOrd="2" destOrd="0" parTransId="{5C49B56F-384C-4829-AA2E-D2B0F2C88F37}" sibTransId="{D9087964-B373-4DDF-9A82-403975C14550}"/>
    <dgm:cxn modelId="{949BB992-73D7-934A-B782-A8C320C30289}" type="presOf" srcId="{D95C418D-0DE1-41F6-90D6-BF8D6B487641}" destId="{AFD69702-D4A6-7F49-A625-856FFF4693B2}" srcOrd="0" destOrd="0" presId="urn:microsoft.com/office/officeart/2005/8/layout/vList2"/>
    <dgm:cxn modelId="{C26643B1-A0DD-465C-A01E-9A164EE22A64}" srcId="{C45F3A8D-72BF-4831-ABCF-AB7268D0E0A1}" destId="{622E7CEB-0483-4A6C-8B0F-61E3F630FE0E}" srcOrd="1" destOrd="0" parTransId="{8874F619-B2C4-462A-BC09-DCBFABB64E15}" sibTransId="{332462EA-A7E5-4A94-BE42-22882106743B}"/>
    <dgm:cxn modelId="{531A99C1-5209-554A-824A-5F02DAEEDB9C}" type="presOf" srcId="{C45F3A8D-72BF-4831-ABCF-AB7268D0E0A1}" destId="{FF871CD1-C7FF-104B-918A-53E39700FD5E}" srcOrd="0" destOrd="0" presId="urn:microsoft.com/office/officeart/2005/8/layout/vList2"/>
    <dgm:cxn modelId="{449A59F0-E4B1-4AF5-B7A7-273FFEFAE1B6}" srcId="{C45F3A8D-72BF-4831-ABCF-AB7268D0E0A1}" destId="{D95C418D-0DE1-41F6-90D6-BF8D6B487641}" srcOrd="0" destOrd="0" parTransId="{F8477C6F-8A78-4F3E-8471-91123BA8D560}" sibTransId="{7C1CB388-1180-448A-B5E7-1D3A701CA8DB}"/>
    <dgm:cxn modelId="{8AA34638-C55A-1140-8135-AD7E0DD5C65B}" type="presParOf" srcId="{FF871CD1-C7FF-104B-918A-53E39700FD5E}" destId="{AFD69702-D4A6-7F49-A625-856FFF4693B2}" srcOrd="0" destOrd="0" presId="urn:microsoft.com/office/officeart/2005/8/layout/vList2"/>
    <dgm:cxn modelId="{ED2DBE00-2DFE-CE4B-8101-E383B3549896}" type="presParOf" srcId="{FF871CD1-C7FF-104B-918A-53E39700FD5E}" destId="{C732427F-4FBD-DF4E-816E-ACA15ED6D6A3}" srcOrd="1" destOrd="0" presId="urn:microsoft.com/office/officeart/2005/8/layout/vList2"/>
    <dgm:cxn modelId="{D0083863-444A-CE4D-84F3-1AFD45673B7A}" type="presParOf" srcId="{FF871CD1-C7FF-104B-918A-53E39700FD5E}" destId="{E6AA545D-F1F7-0C48-A893-CD3F2B1D241F}" srcOrd="2" destOrd="0" presId="urn:microsoft.com/office/officeart/2005/8/layout/vList2"/>
    <dgm:cxn modelId="{35FEC5DF-CB19-5D4B-8E1B-5AEAD39A0015}" type="presParOf" srcId="{FF871CD1-C7FF-104B-918A-53E39700FD5E}" destId="{A74E2EE6-B69A-7949-9AB2-4C5E36B90935}" srcOrd="3" destOrd="0" presId="urn:microsoft.com/office/officeart/2005/8/layout/vList2"/>
    <dgm:cxn modelId="{72D40581-901D-0448-B961-030395D6FC29}" type="presParOf" srcId="{FF871CD1-C7FF-104B-918A-53E39700FD5E}" destId="{B536A01A-8646-0B4A-81FE-665DABA1517A}" srcOrd="4" destOrd="0" presId="urn:microsoft.com/office/officeart/2005/8/layout/vList2"/>
    <dgm:cxn modelId="{C4C80EA7-BE96-4745-B5A7-F04D0DC34E54}" type="presParOf" srcId="{FF871CD1-C7FF-104B-918A-53E39700FD5E}" destId="{F6015A1E-A561-0A44-A525-CBD4EF769DB4}" srcOrd="5" destOrd="0" presId="urn:microsoft.com/office/officeart/2005/8/layout/vList2"/>
    <dgm:cxn modelId="{58F3CAE9-BD3E-6B41-BC98-65E149CEE0F9}" type="presParOf" srcId="{FF871CD1-C7FF-104B-918A-53E39700FD5E}" destId="{A571923A-F4A3-9C47-B9B6-526CF730733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C7A3538-177C-43EC-BAA9-6BA4CA3C16EE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C60A7C7-BD67-4325-89A3-75E665DC666D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Sempre stimolando con </a:t>
          </a:r>
          <a:r>
            <a:rPr lang="it-IT" dirty="0" err="1">
              <a:solidFill>
                <a:schemeClr val="tx1"/>
              </a:solidFill>
            </a:rPr>
            <a:t>tDCS</a:t>
          </a:r>
          <a:r>
            <a:rPr lang="it-IT" dirty="0">
              <a:solidFill>
                <a:schemeClr val="tx1"/>
              </a:solidFill>
            </a:rPr>
            <a:t> la stessa area, è stata riscontrata facilitazione nell’immaginare usi insoliti di diversi oggetti</a:t>
          </a:r>
          <a:endParaRPr lang="en-US" dirty="0">
            <a:solidFill>
              <a:schemeClr val="tx1"/>
            </a:solidFill>
          </a:endParaRPr>
        </a:p>
      </dgm:t>
    </dgm:pt>
    <dgm:pt modelId="{F6B8778D-E3E4-4752-904C-8705DD9E1F5E}" type="parTrans" cxnId="{8ADA5BC3-D37B-47C0-B2A8-7BA7DB9606C8}">
      <dgm:prSet/>
      <dgm:spPr/>
      <dgm:t>
        <a:bodyPr/>
        <a:lstStyle/>
        <a:p>
          <a:endParaRPr lang="en-US"/>
        </a:p>
      </dgm:t>
    </dgm:pt>
    <dgm:pt modelId="{C374CE8A-5C21-497F-988E-4A34E8AE7B18}" type="sibTrans" cxnId="{8ADA5BC3-D37B-47C0-B2A8-7BA7DB9606C8}">
      <dgm:prSet/>
      <dgm:spPr/>
      <dgm:t>
        <a:bodyPr/>
        <a:lstStyle/>
        <a:p>
          <a:endParaRPr lang="en-US"/>
        </a:p>
      </dgm:t>
    </dgm:pt>
    <dgm:pt modelId="{B6D1A303-0AC8-416E-8BA5-694FCBB126D2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Altri studi con tecniche di </a:t>
          </a:r>
          <a:r>
            <a:rPr lang="it-IT" dirty="0" err="1">
              <a:solidFill>
                <a:schemeClr val="tx1"/>
              </a:solidFill>
            </a:rPr>
            <a:t>neuroimmagine</a:t>
          </a:r>
          <a:r>
            <a:rPr lang="it-IT" dirty="0">
              <a:solidFill>
                <a:schemeClr val="tx1"/>
              </a:solidFill>
            </a:rPr>
            <a:t>, elettrofisiologiche, e comportamentali, indicano che la capacità di inibire le associazioni semantiche rapide contribuisce a facilitare la generazione di soluzioni nuove e creative, superando gli effetti di fissità</a:t>
          </a:r>
          <a:endParaRPr lang="en-US" dirty="0">
            <a:solidFill>
              <a:schemeClr val="tx1"/>
            </a:solidFill>
          </a:endParaRPr>
        </a:p>
      </dgm:t>
    </dgm:pt>
    <dgm:pt modelId="{25EFC6B0-8AA4-48AC-9FDC-81F0D7A63BF3}" type="parTrans" cxnId="{7810A1E2-601D-432C-8605-358D8FC3ACEC}">
      <dgm:prSet/>
      <dgm:spPr/>
      <dgm:t>
        <a:bodyPr/>
        <a:lstStyle/>
        <a:p>
          <a:endParaRPr lang="en-US"/>
        </a:p>
      </dgm:t>
    </dgm:pt>
    <dgm:pt modelId="{91C4C959-1FDA-45A6-B562-77B3D936FEE7}" type="sibTrans" cxnId="{7810A1E2-601D-432C-8605-358D8FC3ACEC}">
      <dgm:prSet/>
      <dgm:spPr/>
      <dgm:t>
        <a:bodyPr/>
        <a:lstStyle/>
        <a:p>
          <a:endParaRPr lang="en-US"/>
        </a:p>
      </dgm:t>
    </dgm:pt>
    <dgm:pt modelId="{049A9F98-F5CE-6C4E-8BEF-E710A28B9DF2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Vista in questo modo, la fissazione è un esempio del più generale concetto di "</a:t>
          </a:r>
          <a:r>
            <a:rPr lang="it-IT" b="1" dirty="0" err="1">
              <a:solidFill>
                <a:schemeClr val="tx1"/>
              </a:solidFill>
            </a:rPr>
            <a:t>Einstellung</a:t>
          </a:r>
          <a:r>
            <a:rPr lang="it-IT" dirty="0">
              <a:solidFill>
                <a:schemeClr val="tx1"/>
              </a:solidFill>
            </a:rPr>
            <a:t>", o "</a:t>
          </a:r>
          <a:r>
            <a:rPr lang="it-IT" b="1" dirty="0" err="1">
              <a:solidFill>
                <a:schemeClr val="tx1"/>
              </a:solidFill>
            </a:rPr>
            <a:t>mental</a:t>
          </a:r>
          <a:r>
            <a:rPr lang="it-IT" b="1" dirty="0">
              <a:solidFill>
                <a:schemeClr val="tx1"/>
              </a:solidFill>
            </a:rPr>
            <a:t> se</a:t>
          </a:r>
          <a:r>
            <a:rPr lang="it-IT" dirty="0">
              <a:solidFill>
                <a:schemeClr val="tx1"/>
              </a:solidFill>
            </a:rPr>
            <a:t>t": le conoscenze che </a:t>
          </a:r>
          <a:r>
            <a:rPr lang="it-IT" dirty="0" err="1">
              <a:solidFill>
                <a:schemeClr val="tx1"/>
              </a:solidFill>
            </a:rPr>
            <a:t>preattiviamo</a:t>
          </a:r>
          <a:r>
            <a:rPr lang="it-IT" dirty="0">
              <a:solidFill>
                <a:schemeClr val="tx1"/>
              </a:solidFill>
            </a:rPr>
            <a:t> di fronte a un problema possono determinare ostacoli alla sua soluzione</a:t>
          </a:r>
        </a:p>
      </dgm:t>
    </dgm:pt>
    <dgm:pt modelId="{B77B28D7-E41D-684B-ADF6-B25DF88E618B}" type="parTrans" cxnId="{87E83316-ECAB-A045-884B-8D94531FB792}">
      <dgm:prSet/>
      <dgm:spPr/>
      <dgm:t>
        <a:bodyPr/>
        <a:lstStyle/>
        <a:p>
          <a:endParaRPr lang="it-IT"/>
        </a:p>
      </dgm:t>
    </dgm:pt>
    <dgm:pt modelId="{7B6FF64D-E5AB-CF4F-8504-D44D734F7051}" type="sibTrans" cxnId="{87E83316-ECAB-A045-884B-8D94531FB792}">
      <dgm:prSet/>
      <dgm:spPr/>
      <dgm:t>
        <a:bodyPr/>
        <a:lstStyle/>
        <a:p>
          <a:endParaRPr lang="it-IT"/>
        </a:p>
      </dgm:t>
    </dgm:pt>
    <dgm:pt modelId="{04A8AAFB-31C7-5445-A279-1866D69C6D1C}" type="pres">
      <dgm:prSet presAssocID="{AC7A3538-177C-43EC-BAA9-6BA4CA3C16EE}" presName="linear" presStyleCnt="0">
        <dgm:presLayoutVars>
          <dgm:animLvl val="lvl"/>
          <dgm:resizeHandles val="exact"/>
        </dgm:presLayoutVars>
      </dgm:prSet>
      <dgm:spPr/>
    </dgm:pt>
    <dgm:pt modelId="{FF29B5FB-C878-0A4D-864B-A4A27E2BB66D}" type="pres">
      <dgm:prSet presAssocID="{FC60A7C7-BD67-4325-89A3-75E665DC666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8452360-7E43-634F-BF27-3971E0B0C384}" type="pres">
      <dgm:prSet presAssocID="{C374CE8A-5C21-497F-988E-4A34E8AE7B18}" presName="spacer" presStyleCnt="0"/>
      <dgm:spPr/>
    </dgm:pt>
    <dgm:pt modelId="{81B99C1F-13A3-CE42-8819-138C756CDA17}" type="pres">
      <dgm:prSet presAssocID="{B6D1A303-0AC8-416E-8BA5-694FCBB126D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2FED26F-BF33-C44E-B0DA-F63B81271BD1}" type="pres">
      <dgm:prSet presAssocID="{91C4C959-1FDA-45A6-B562-77B3D936FEE7}" presName="spacer" presStyleCnt="0"/>
      <dgm:spPr/>
    </dgm:pt>
    <dgm:pt modelId="{F0972989-AC80-8A4C-B58F-6F997C74013B}" type="pres">
      <dgm:prSet presAssocID="{049A9F98-F5CE-6C4E-8BEF-E710A28B9DF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7E83316-ECAB-A045-884B-8D94531FB792}" srcId="{AC7A3538-177C-43EC-BAA9-6BA4CA3C16EE}" destId="{049A9F98-F5CE-6C4E-8BEF-E710A28B9DF2}" srcOrd="2" destOrd="0" parTransId="{B77B28D7-E41D-684B-ADF6-B25DF88E618B}" sibTransId="{7B6FF64D-E5AB-CF4F-8504-D44D734F7051}"/>
    <dgm:cxn modelId="{B4098D37-EB38-D74A-8C6A-67B1C1BD6B8C}" type="presOf" srcId="{B6D1A303-0AC8-416E-8BA5-694FCBB126D2}" destId="{81B99C1F-13A3-CE42-8819-138C756CDA17}" srcOrd="0" destOrd="0" presId="urn:microsoft.com/office/officeart/2005/8/layout/vList2"/>
    <dgm:cxn modelId="{243C1BB4-EE68-8248-8781-E7ADCDD16E72}" type="presOf" srcId="{AC7A3538-177C-43EC-BAA9-6BA4CA3C16EE}" destId="{04A8AAFB-31C7-5445-A279-1866D69C6D1C}" srcOrd="0" destOrd="0" presId="urn:microsoft.com/office/officeart/2005/8/layout/vList2"/>
    <dgm:cxn modelId="{8ADA5BC3-D37B-47C0-B2A8-7BA7DB9606C8}" srcId="{AC7A3538-177C-43EC-BAA9-6BA4CA3C16EE}" destId="{FC60A7C7-BD67-4325-89A3-75E665DC666D}" srcOrd="0" destOrd="0" parTransId="{F6B8778D-E3E4-4752-904C-8705DD9E1F5E}" sibTransId="{C374CE8A-5C21-497F-988E-4A34E8AE7B18}"/>
    <dgm:cxn modelId="{7810A1E2-601D-432C-8605-358D8FC3ACEC}" srcId="{AC7A3538-177C-43EC-BAA9-6BA4CA3C16EE}" destId="{B6D1A303-0AC8-416E-8BA5-694FCBB126D2}" srcOrd="1" destOrd="0" parTransId="{25EFC6B0-8AA4-48AC-9FDC-81F0D7A63BF3}" sibTransId="{91C4C959-1FDA-45A6-B562-77B3D936FEE7}"/>
    <dgm:cxn modelId="{13FB74EE-1EC8-EA42-B889-4203F0623FB1}" type="presOf" srcId="{049A9F98-F5CE-6C4E-8BEF-E710A28B9DF2}" destId="{F0972989-AC80-8A4C-B58F-6F997C74013B}" srcOrd="0" destOrd="0" presId="urn:microsoft.com/office/officeart/2005/8/layout/vList2"/>
    <dgm:cxn modelId="{97F4BBF0-2FEA-484F-B274-E0425947199B}" type="presOf" srcId="{FC60A7C7-BD67-4325-89A3-75E665DC666D}" destId="{FF29B5FB-C878-0A4D-864B-A4A27E2BB66D}" srcOrd="0" destOrd="0" presId="urn:microsoft.com/office/officeart/2005/8/layout/vList2"/>
    <dgm:cxn modelId="{BBCCF069-298E-4342-87C9-5C005995EA28}" type="presParOf" srcId="{04A8AAFB-31C7-5445-A279-1866D69C6D1C}" destId="{FF29B5FB-C878-0A4D-864B-A4A27E2BB66D}" srcOrd="0" destOrd="0" presId="urn:microsoft.com/office/officeart/2005/8/layout/vList2"/>
    <dgm:cxn modelId="{90948F3D-7A73-CF45-9368-C0F753DEB42A}" type="presParOf" srcId="{04A8AAFB-31C7-5445-A279-1866D69C6D1C}" destId="{18452360-7E43-634F-BF27-3971E0B0C384}" srcOrd="1" destOrd="0" presId="urn:microsoft.com/office/officeart/2005/8/layout/vList2"/>
    <dgm:cxn modelId="{B5A1C0CF-B03D-4346-BDB7-4BDF87AE5E75}" type="presParOf" srcId="{04A8AAFB-31C7-5445-A279-1866D69C6D1C}" destId="{81B99C1F-13A3-CE42-8819-138C756CDA17}" srcOrd="2" destOrd="0" presId="urn:microsoft.com/office/officeart/2005/8/layout/vList2"/>
    <dgm:cxn modelId="{AD02D97C-36D5-EB4B-A761-719B3D9771F0}" type="presParOf" srcId="{04A8AAFB-31C7-5445-A279-1866D69C6D1C}" destId="{32FED26F-BF33-C44E-B0DA-F63B81271BD1}" srcOrd="3" destOrd="0" presId="urn:microsoft.com/office/officeart/2005/8/layout/vList2"/>
    <dgm:cxn modelId="{397CFAE4-2F6F-3F47-8740-3C4BC2209CDD}" type="presParOf" srcId="{04A8AAFB-31C7-5445-A279-1866D69C6D1C}" destId="{F0972989-AC80-8A4C-B58F-6F997C74013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25A2A73-D446-4177-8F1B-69820DF4AE80}" type="doc">
      <dgm:prSet loTypeId="urn:microsoft.com/office/officeart/2005/8/layout/process4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811FBAE-28F8-49DF-B931-B45FC23A36BE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È rimasto a lungo il dubbio che il processo di scoperta chiamato </a:t>
          </a:r>
          <a:r>
            <a:rPr lang="it-IT" dirty="0" err="1">
              <a:solidFill>
                <a:schemeClr val="tx1"/>
              </a:solidFill>
            </a:rPr>
            <a:t>insight</a:t>
          </a:r>
          <a:r>
            <a:rPr lang="it-IT" dirty="0">
              <a:solidFill>
                <a:schemeClr val="tx1"/>
              </a:solidFill>
            </a:rPr>
            <a:t> sia qualitativamente diverso da ogni altro processo di scoperta passo-dopo-passo</a:t>
          </a:r>
          <a:endParaRPr lang="en-US" dirty="0">
            <a:solidFill>
              <a:schemeClr val="tx1"/>
            </a:solidFill>
          </a:endParaRPr>
        </a:p>
      </dgm:t>
    </dgm:pt>
    <dgm:pt modelId="{E1FD045F-666A-4799-B32E-04E8C707DCE2}" type="parTrans" cxnId="{1DA206AC-1598-4A70-BE89-3F1C3B3B8ED7}">
      <dgm:prSet/>
      <dgm:spPr/>
      <dgm:t>
        <a:bodyPr/>
        <a:lstStyle/>
        <a:p>
          <a:endParaRPr lang="en-US"/>
        </a:p>
      </dgm:t>
    </dgm:pt>
    <dgm:pt modelId="{7E2F2AF3-7789-4401-9CB2-064A40EED08C}" type="sibTrans" cxnId="{1DA206AC-1598-4A70-BE89-3F1C3B3B8ED7}">
      <dgm:prSet/>
      <dgm:spPr/>
      <dgm:t>
        <a:bodyPr/>
        <a:lstStyle/>
        <a:p>
          <a:endParaRPr lang="en-US"/>
        </a:p>
      </dgm:t>
    </dgm:pt>
    <dgm:pt modelId="{876030C2-09B9-4D40-8CB4-DC8E9C210534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Metafora: il pensiero normale è come cercare il “clic” di una serratura a combinazione. Si cerca e si esplora, e quando alla fine si inciampa nella soluzione, certamente questa si presenta improvvisa!</a:t>
          </a:r>
          <a:endParaRPr lang="en-US" dirty="0">
            <a:solidFill>
              <a:schemeClr val="tx1"/>
            </a:solidFill>
          </a:endParaRPr>
        </a:p>
      </dgm:t>
    </dgm:pt>
    <dgm:pt modelId="{92DC1B5C-9C69-4461-9845-C34B71750D29}" type="parTrans" cxnId="{DAE0414F-5BC3-4925-8DA7-D2E81913A2A4}">
      <dgm:prSet/>
      <dgm:spPr/>
      <dgm:t>
        <a:bodyPr/>
        <a:lstStyle/>
        <a:p>
          <a:endParaRPr lang="en-US"/>
        </a:p>
      </dgm:t>
    </dgm:pt>
    <dgm:pt modelId="{CAC8848A-CFC0-49C9-A218-E2BCD23FDE10}" type="sibTrans" cxnId="{DAE0414F-5BC3-4925-8DA7-D2E81913A2A4}">
      <dgm:prSet/>
      <dgm:spPr/>
      <dgm:t>
        <a:bodyPr/>
        <a:lstStyle/>
        <a:p>
          <a:endParaRPr lang="en-US"/>
        </a:p>
      </dgm:t>
    </dgm:pt>
    <dgm:pt modelId="{EA2D0D9F-7782-6A45-9037-9382F3C9D3AC}" type="pres">
      <dgm:prSet presAssocID="{925A2A73-D446-4177-8F1B-69820DF4AE80}" presName="Name0" presStyleCnt="0">
        <dgm:presLayoutVars>
          <dgm:dir/>
          <dgm:animLvl val="lvl"/>
          <dgm:resizeHandles val="exact"/>
        </dgm:presLayoutVars>
      </dgm:prSet>
      <dgm:spPr/>
    </dgm:pt>
    <dgm:pt modelId="{561FCC2A-7AD6-6A4F-B39F-8EE1D3401E95}" type="pres">
      <dgm:prSet presAssocID="{876030C2-09B9-4D40-8CB4-DC8E9C210534}" presName="boxAndChildren" presStyleCnt="0"/>
      <dgm:spPr/>
    </dgm:pt>
    <dgm:pt modelId="{79CE67AF-6873-A848-8D89-C312C626D751}" type="pres">
      <dgm:prSet presAssocID="{876030C2-09B9-4D40-8CB4-DC8E9C210534}" presName="parentTextBox" presStyleLbl="node1" presStyleIdx="0" presStyleCnt="2"/>
      <dgm:spPr/>
    </dgm:pt>
    <dgm:pt modelId="{84A4236F-E461-564E-94F7-A9373845C1E2}" type="pres">
      <dgm:prSet presAssocID="{7E2F2AF3-7789-4401-9CB2-064A40EED08C}" presName="sp" presStyleCnt="0"/>
      <dgm:spPr/>
    </dgm:pt>
    <dgm:pt modelId="{80C00AFA-0757-214B-9382-D273974B23DD}" type="pres">
      <dgm:prSet presAssocID="{D811FBAE-28F8-49DF-B931-B45FC23A36BE}" presName="arrowAndChildren" presStyleCnt="0"/>
      <dgm:spPr/>
    </dgm:pt>
    <dgm:pt modelId="{5DBC786F-0A1D-C844-90CD-5A249BFF49E3}" type="pres">
      <dgm:prSet presAssocID="{D811FBAE-28F8-49DF-B931-B45FC23A36BE}" presName="parentTextArrow" presStyleLbl="node1" presStyleIdx="1" presStyleCnt="2"/>
      <dgm:spPr/>
    </dgm:pt>
  </dgm:ptLst>
  <dgm:cxnLst>
    <dgm:cxn modelId="{DAE0414F-5BC3-4925-8DA7-D2E81913A2A4}" srcId="{925A2A73-D446-4177-8F1B-69820DF4AE80}" destId="{876030C2-09B9-4D40-8CB4-DC8E9C210534}" srcOrd="1" destOrd="0" parTransId="{92DC1B5C-9C69-4461-9845-C34B71750D29}" sibTransId="{CAC8848A-CFC0-49C9-A218-E2BCD23FDE10}"/>
    <dgm:cxn modelId="{1DA206AC-1598-4A70-BE89-3F1C3B3B8ED7}" srcId="{925A2A73-D446-4177-8F1B-69820DF4AE80}" destId="{D811FBAE-28F8-49DF-B931-B45FC23A36BE}" srcOrd="0" destOrd="0" parTransId="{E1FD045F-666A-4799-B32E-04E8C707DCE2}" sibTransId="{7E2F2AF3-7789-4401-9CB2-064A40EED08C}"/>
    <dgm:cxn modelId="{48D7F4C4-8EA0-6640-BCFB-C86E6D307DC1}" type="presOf" srcId="{925A2A73-D446-4177-8F1B-69820DF4AE80}" destId="{EA2D0D9F-7782-6A45-9037-9382F3C9D3AC}" srcOrd="0" destOrd="0" presId="urn:microsoft.com/office/officeart/2005/8/layout/process4"/>
    <dgm:cxn modelId="{188D55EC-8D82-6A46-BB91-F55D50FBB34C}" type="presOf" srcId="{876030C2-09B9-4D40-8CB4-DC8E9C210534}" destId="{79CE67AF-6873-A848-8D89-C312C626D751}" srcOrd="0" destOrd="0" presId="urn:microsoft.com/office/officeart/2005/8/layout/process4"/>
    <dgm:cxn modelId="{6A7A1FEF-0B76-A94F-B03C-8175F49AB4EF}" type="presOf" srcId="{D811FBAE-28F8-49DF-B931-B45FC23A36BE}" destId="{5DBC786F-0A1D-C844-90CD-5A249BFF49E3}" srcOrd="0" destOrd="0" presId="urn:microsoft.com/office/officeart/2005/8/layout/process4"/>
    <dgm:cxn modelId="{717573C1-E3A1-974E-B481-8F3076EABA07}" type="presParOf" srcId="{EA2D0D9F-7782-6A45-9037-9382F3C9D3AC}" destId="{561FCC2A-7AD6-6A4F-B39F-8EE1D3401E95}" srcOrd="0" destOrd="0" presId="urn:microsoft.com/office/officeart/2005/8/layout/process4"/>
    <dgm:cxn modelId="{583CC663-E38F-E844-854D-3BD8F7230D63}" type="presParOf" srcId="{561FCC2A-7AD6-6A4F-B39F-8EE1D3401E95}" destId="{79CE67AF-6873-A848-8D89-C312C626D751}" srcOrd="0" destOrd="0" presId="urn:microsoft.com/office/officeart/2005/8/layout/process4"/>
    <dgm:cxn modelId="{4543E680-7D43-704C-B7BE-DC98CB0249E4}" type="presParOf" srcId="{EA2D0D9F-7782-6A45-9037-9382F3C9D3AC}" destId="{84A4236F-E461-564E-94F7-A9373845C1E2}" srcOrd="1" destOrd="0" presId="urn:microsoft.com/office/officeart/2005/8/layout/process4"/>
    <dgm:cxn modelId="{05A6674A-9EBE-DB4F-8D71-A57A0B8DB9A8}" type="presParOf" srcId="{EA2D0D9F-7782-6A45-9037-9382F3C9D3AC}" destId="{80C00AFA-0757-214B-9382-D273974B23DD}" srcOrd="2" destOrd="0" presId="urn:microsoft.com/office/officeart/2005/8/layout/process4"/>
    <dgm:cxn modelId="{6B957FE9-B298-9141-AC0F-0FD4BC061754}" type="presParOf" srcId="{80C00AFA-0757-214B-9382-D273974B23DD}" destId="{5DBC786F-0A1D-C844-90CD-5A249BFF49E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E6CC095-58CE-484C-A758-7005E6C8F8AB}" type="doc">
      <dgm:prSet loTypeId="urn:microsoft.com/office/officeart/2005/8/layout/process4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8C68294-672F-466C-932A-B7DC24452B6D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Due tipi di problemi: alcuni erano considerati “problemi per </a:t>
          </a:r>
          <a:r>
            <a:rPr lang="it-IT" dirty="0" err="1">
              <a:solidFill>
                <a:schemeClr val="tx1"/>
              </a:solidFill>
            </a:rPr>
            <a:t>insight</a:t>
          </a:r>
          <a:r>
            <a:rPr lang="it-IT" dirty="0">
              <a:solidFill>
                <a:schemeClr val="tx1"/>
              </a:solidFill>
            </a:rPr>
            <a:t>”; altri erano tipici problemi incrementali</a:t>
          </a:r>
          <a:endParaRPr lang="en-US" dirty="0">
            <a:solidFill>
              <a:schemeClr val="tx1"/>
            </a:solidFill>
          </a:endParaRPr>
        </a:p>
      </dgm:t>
    </dgm:pt>
    <dgm:pt modelId="{3537752F-09F6-42F3-A201-7CEDA4B3BD1F}" type="parTrans" cxnId="{C65B1F6F-61F1-4A1E-9E9E-D519D9883F5E}">
      <dgm:prSet/>
      <dgm:spPr/>
      <dgm:t>
        <a:bodyPr/>
        <a:lstStyle/>
        <a:p>
          <a:endParaRPr lang="en-US"/>
        </a:p>
      </dgm:t>
    </dgm:pt>
    <dgm:pt modelId="{F8FF93D6-765B-455B-B5D4-854DB13BCC48}" type="sibTrans" cxnId="{C65B1F6F-61F1-4A1E-9E9E-D519D9883F5E}">
      <dgm:prSet/>
      <dgm:spPr/>
      <dgm:t>
        <a:bodyPr/>
        <a:lstStyle/>
        <a:p>
          <a:endParaRPr lang="en-US"/>
        </a:p>
      </dgm:t>
    </dgm:pt>
    <dgm:pt modelId="{48B4ED69-8E45-488B-858B-B39641639464}">
      <dgm:prSet/>
      <dgm:spPr/>
      <dgm:t>
        <a:bodyPr/>
        <a:lstStyle/>
        <a:p>
          <a:r>
            <a:rPr lang="it-IT">
              <a:solidFill>
                <a:schemeClr val="tx1"/>
              </a:solidFill>
            </a:rPr>
            <a:t>I partecipanti dovevano esprimere la loro fiducia a priori versovle loro capacità di risolvere ciascun problema, prima di cimentarvisi </a:t>
          </a:r>
          <a:endParaRPr lang="en-US">
            <a:solidFill>
              <a:schemeClr val="tx1"/>
            </a:solidFill>
          </a:endParaRPr>
        </a:p>
      </dgm:t>
    </dgm:pt>
    <dgm:pt modelId="{CA5C38AD-5411-498A-AB4B-26310AEDF5C8}" type="parTrans" cxnId="{5B43DBA6-8BB1-4426-B8A4-A0DE4388D128}">
      <dgm:prSet/>
      <dgm:spPr/>
      <dgm:t>
        <a:bodyPr/>
        <a:lstStyle/>
        <a:p>
          <a:endParaRPr lang="en-US"/>
        </a:p>
      </dgm:t>
    </dgm:pt>
    <dgm:pt modelId="{7E8CC87C-E235-4634-ACFE-F1DEDD380726}" type="sibTrans" cxnId="{5B43DBA6-8BB1-4426-B8A4-A0DE4388D128}">
      <dgm:prSet/>
      <dgm:spPr/>
      <dgm:t>
        <a:bodyPr/>
        <a:lstStyle/>
        <a:p>
          <a:endParaRPr lang="en-US"/>
        </a:p>
      </dgm:t>
    </dgm:pt>
    <dgm:pt modelId="{7B13BBE6-225A-4809-B7E9-827DC5F6E286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Mentre cercavano la soluzione, dovevano esprimere la loro sensazione di esservi vicini o meno</a:t>
          </a:r>
          <a:endParaRPr lang="en-US" dirty="0">
            <a:solidFill>
              <a:schemeClr val="tx1"/>
            </a:solidFill>
          </a:endParaRPr>
        </a:p>
      </dgm:t>
    </dgm:pt>
    <dgm:pt modelId="{E0327408-4609-4E91-B82F-83CE94B0197D}" type="parTrans" cxnId="{0269737F-3CD6-426E-9493-38D425B84486}">
      <dgm:prSet/>
      <dgm:spPr/>
      <dgm:t>
        <a:bodyPr/>
        <a:lstStyle/>
        <a:p>
          <a:endParaRPr lang="en-US"/>
        </a:p>
      </dgm:t>
    </dgm:pt>
    <dgm:pt modelId="{1F7FB56D-C5B8-465A-BD16-3DA3190479AE}" type="sibTrans" cxnId="{0269737F-3CD6-426E-9493-38D425B84486}">
      <dgm:prSet/>
      <dgm:spPr/>
      <dgm:t>
        <a:bodyPr/>
        <a:lstStyle/>
        <a:p>
          <a:endParaRPr lang="en-US"/>
        </a:p>
      </dgm:t>
    </dgm:pt>
    <dgm:pt modelId="{71C242AD-C398-8144-8710-20CD3719ED7A}" type="pres">
      <dgm:prSet presAssocID="{0E6CC095-58CE-484C-A758-7005E6C8F8AB}" presName="Name0" presStyleCnt="0">
        <dgm:presLayoutVars>
          <dgm:dir/>
          <dgm:animLvl val="lvl"/>
          <dgm:resizeHandles val="exact"/>
        </dgm:presLayoutVars>
      </dgm:prSet>
      <dgm:spPr/>
    </dgm:pt>
    <dgm:pt modelId="{27927C71-481D-B145-B23D-7C4217CB5BF0}" type="pres">
      <dgm:prSet presAssocID="{7B13BBE6-225A-4809-B7E9-827DC5F6E286}" presName="boxAndChildren" presStyleCnt="0"/>
      <dgm:spPr/>
    </dgm:pt>
    <dgm:pt modelId="{6D736238-9FF5-3349-A8B5-92B38B4679CD}" type="pres">
      <dgm:prSet presAssocID="{7B13BBE6-225A-4809-B7E9-827DC5F6E286}" presName="parentTextBox" presStyleLbl="node1" presStyleIdx="0" presStyleCnt="3"/>
      <dgm:spPr/>
    </dgm:pt>
    <dgm:pt modelId="{854796A6-DCB1-F743-A419-5836DF72475A}" type="pres">
      <dgm:prSet presAssocID="{7E8CC87C-E235-4634-ACFE-F1DEDD380726}" presName="sp" presStyleCnt="0"/>
      <dgm:spPr/>
    </dgm:pt>
    <dgm:pt modelId="{86B2DF89-99C1-1F44-AEBF-E4B2B1B772C1}" type="pres">
      <dgm:prSet presAssocID="{48B4ED69-8E45-488B-858B-B39641639464}" presName="arrowAndChildren" presStyleCnt="0"/>
      <dgm:spPr/>
    </dgm:pt>
    <dgm:pt modelId="{02267ED0-3188-1048-A1F9-2DA961284826}" type="pres">
      <dgm:prSet presAssocID="{48B4ED69-8E45-488B-858B-B39641639464}" presName="parentTextArrow" presStyleLbl="node1" presStyleIdx="1" presStyleCnt="3"/>
      <dgm:spPr/>
    </dgm:pt>
    <dgm:pt modelId="{3EC74A0A-DDA0-F54F-8608-E84C9A1AD40C}" type="pres">
      <dgm:prSet presAssocID="{F8FF93D6-765B-455B-B5D4-854DB13BCC48}" presName="sp" presStyleCnt="0"/>
      <dgm:spPr/>
    </dgm:pt>
    <dgm:pt modelId="{72B76879-5674-A346-9308-B422081DC35D}" type="pres">
      <dgm:prSet presAssocID="{B8C68294-672F-466C-932A-B7DC24452B6D}" presName="arrowAndChildren" presStyleCnt="0"/>
      <dgm:spPr/>
    </dgm:pt>
    <dgm:pt modelId="{7EA247F6-C737-174C-ADC6-5CE1743A9C83}" type="pres">
      <dgm:prSet presAssocID="{B8C68294-672F-466C-932A-B7DC24452B6D}" presName="parentTextArrow" presStyleLbl="node1" presStyleIdx="2" presStyleCnt="3"/>
      <dgm:spPr/>
    </dgm:pt>
  </dgm:ptLst>
  <dgm:cxnLst>
    <dgm:cxn modelId="{7A8B4921-B79D-AC49-BF2E-6795BD8ED5C7}" type="presOf" srcId="{0E6CC095-58CE-484C-A758-7005E6C8F8AB}" destId="{71C242AD-C398-8144-8710-20CD3719ED7A}" srcOrd="0" destOrd="0" presId="urn:microsoft.com/office/officeart/2005/8/layout/process4"/>
    <dgm:cxn modelId="{C65B1F6F-61F1-4A1E-9E9E-D519D9883F5E}" srcId="{0E6CC095-58CE-484C-A758-7005E6C8F8AB}" destId="{B8C68294-672F-466C-932A-B7DC24452B6D}" srcOrd="0" destOrd="0" parTransId="{3537752F-09F6-42F3-A201-7CEDA4B3BD1F}" sibTransId="{F8FF93D6-765B-455B-B5D4-854DB13BCC48}"/>
    <dgm:cxn modelId="{0269737F-3CD6-426E-9493-38D425B84486}" srcId="{0E6CC095-58CE-484C-A758-7005E6C8F8AB}" destId="{7B13BBE6-225A-4809-B7E9-827DC5F6E286}" srcOrd="2" destOrd="0" parTransId="{E0327408-4609-4E91-B82F-83CE94B0197D}" sibTransId="{1F7FB56D-C5B8-465A-BD16-3DA3190479AE}"/>
    <dgm:cxn modelId="{5B43DBA6-8BB1-4426-B8A4-A0DE4388D128}" srcId="{0E6CC095-58CE-484C-A758-7005E6C8F8AB}" destId="{48B4ED69-8E45-488B-858B-B39641639464}" srcOrd="1" destOrd="0" parTransId="{CA5C38AD-5411-498A-AB4B-26310AEDF5C8}" sibTransId="{7E8CC87C-E235-4634-ACFE-F1DEDD380726}"/>
    <dgm:cxn modelId="{877DDDA8-CEA3-934D-ACBC-AD6837081855}" type="presOf" srcId="{B8C68294-672F-466C-932A-B7DC24452B6D}" destId="{7EA247F6-C737-174C-ADC6-5CE1743A9C83}" srcOrd="0" destOrd="0" presId="urn:microsoft.com/office/officeart/2005/8/layout/process4"/>
    <dgm:cxn modelId="{CBEC1FCC-ED94-C84E-8C20-48FF3C44BA18}" type="presOf" srcId="{48B4ED69-8E45-488B-858B-B39641639464}" destId="{02267ED0-3188-1048-A1F9-2DA961284826}" srcOrd="0" destOrd="0" presId="urn:microsoft.com/office/officeart/2005/8/layout/process4"/>
    <dgm:cxn modelId="{7942F1D8-C774-784E-8BC5-602760BF232D}" type="presOf" srcId="{7B13BBE6-225A-4809-B7E9-827DC5F6E286}" destId="{6D736238-9FF5-3349-A8B5-92B38B4679CD}" srcOrd="0" destOrd="0" presId="urn:microsoft.com/office/officeart/2005/8/layout/process4"/>
    <dgm:cxn modelId="{2AE5F220-6E6B-3348-B93E-5B9AB209D395}" type="presParOf" srcId="{71C242AD-C398-8144-8710-20CD3719ED7A}" destId="{27927C71-481D-B145-B23D-7C4217CB5BF0}" srcOrd="0" destOrd="0" presId="urn:microsoft.com/office/officeart/2005/8/layout/process4"/>
    <dgm:cxn modelId="{AE9B31B7-DD32-1443-A57D-C620EE4CB03F}" type="presParOf" srcId="{27927C71-481D-B145-B23D-7C4217CB5BF0}" destId="{6D736238-9FF5-3349-A8B5-92B38B4679CD}" srcOrd="0" destOrd="0" presId="urn:microsoft.com/office/officeart/2005/8/layout/process4"/>
    <dgm:cxn modelId="{F870AF36-6816-9847-9CE6-0A8753092DB2}" type="presParOf" srcId="{71C242AD-C398-8144-8710-20CD3719ED7A}" destId="{854796A6-DCB1-F743-A419-5836DF72475A}" srcOrd="1" destOrd="0" presId="urn:microsoft.com/office/officeart/2005/8/layout/process4"/>
    <dgm:cxn modelId="{5E75659E-E8D4-EE4B-B5D4-5EAF986A8508}" type="presParOf" srcId="{71C242AD-C398-8144-8710-20CD3719ED7A}" destId="{86B2DF89-99C1-1F44-AEBF-E4B2B1B772C1}" srcOrd="2" destOrd="0" presId="urn:microsoft.com/office/officeart/2005/8/layout/process4"/>
    <dgm:cxn modelId="{EFD29893-082B-9A42-A2C6-356DEF14C4AE}" type="presParOf" srcId="{86B2DF89-99C1-1F44-AEBF-E4B2B1B772C1}" destId="{02267ED0-3188-1048-A1F9-2DA961284826}" srcOrd="0" destOrd="0" presId="urn:microsoft.com/office/officeart/2005/8/layout/process4"/>
    <dgm:cxn modelId="{753B1B0E-C10B-DE45-92E2-8FCB620395D3}" type="presParOf" srcId="{71C242AD-C398-8144-8710-20CD3719ED7A}" destId="{3EC74A0A-DDA0-F54F-8608-E84C9A1AD40C}" srcOrd="3" destOrd="0" presId="urn:microsoft.com/office/officeart/2005/8/layout/process4"/>
    <dgm:cxn modelId="{315D0DDD-EC57-5F44-A929-804BF3254384}" type="presParOf" srcId="{71C242AD-C398-8144-8710-20CD3719ED7A}" destId="{72B76879-5674-A346-9308-B422081DC35D}" srcOrd="4" destOrd="0" presId="urn:microsoft.com/office/officeart/2005/8/layout/process4"/>
    <dgm:cxn modelId="{4AD017F5-5048-3647-BC74-09F7446FDC48}" type="presParOf" srcId="{72B76879-5674-A346-9308-B422081DC35D}" destId="{7EA247F6-C737-174C-ADC6-5CE1743A9C8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ED16408-F03B-4990-8CC1-C2F65051AA55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6DA5FD63-6E9D-4D3B-A11E-68BCDAB3DF08}">
      <dgm:prSet/>
      <dgm:spPr/>
      <dgm:t>
        <a:bodyPr/>
        <a:lstStyle/>
        <a:p>
          <a:r>
            <a:rPr lang="it-IT"/>
            <a:t>Nei problemi incrementali il grado di fiducia a priori correlava con l’effettiva capacità di risolvere il problema</a:t>
          </a:r>
          <a:endParaRPr lang="en-US"/>
        </a:p>
      </dgm:t>
    </dgm:pt>
    <dgm:pt modelId="{03DDBFF8-B97D-44AE-A2B2-A0F01F9B4FD0}" type="parTrans" cxnId="{E1B68C0B-10FD-4EAC-92BE-DA9644EA809A}">
      <dgm:prSet/>
      <dgm:spPr/>
      <dgm:t>
        <a:bodyPr/>
        <a:lstStyle/>
        <a:p>
          <a:endParaRPr lang="en-US"/>
        </a:p>
      </dgm:t>
    </dgm:pt>
    <dgm:pt modelId="{AA992202-D437-4FAB-96BA-4630A7D3F34C}" type="sibTrans" cxnId="{E1B68C0B-10FD-4EAC-92BE-DA9644EA809A}">
      <dgm:prSet/>
      <dgm:spPr/>
      <dgm:t>
        <a:bodyPr/>
        <a:lstStyle/>
        <a:p>
          <a:endParaRPr lang="en-US"/>
        </a:p>
      </dgm:t>
    </dgm:pt>
    <dgm:pt modelId="{66FF564B-9070-4860-80A5-1735060B7839}">
      <dgm:prSet/>
      <dgm:spPr/>
      <dgm:t>
        <a:bodyPr/>
        <a:lstStyle/>
        <a:p>
          <a:r>
            <a:rPr lang="it-IT"/>
            <a:t>La sensazione di essere vicini alla soluzione cresceva progressivamente nel tempo, e si faceva massima subito prima di raggiungerla</a:t>
          </a:r>
          <a:endParaRPr lang="en-US"/>
        </a:p>
      </dgm:t>
    </dgm:pt>
    <dgm:pt modelId="{F9570812-4488-4A39-995E-C97B29CB0120}" type="parTrans" cxnId="{89C291C2-3536-4073-BA7E-C3D663EB3C88}">
      <dgm:prSet/>
      <dgm:spPr/>
      <dgm:t>
        <a:bodyPr/>
        <a:lstStyle/>
        <a:p>
          <a:endParaRPr lang="en-US"/>
        </a:p>
      </dgm:t>
    </dgm:pt>
    <dgm:pt modelId="{AD82DB0E-7CD2-4119-AA89-B96A9C240CE6}" type="sibTrans" cxnId="{89C291C2-3536-4073-BA7E-C3D663EB3C88}">
      <dgm:prSet/>
      <dgm:spPr/>
      <dgm:t>
        <a:bodyPr/>
        <a:lstStyle/>
        <a:p>
          <a:endParaRPr lang="en-US"/>
        </a:p>
      </dgm:t>
    </dgm:pt>
    <dgm:pt modelId="{22A49123-4A36-455C-AFDC-48735AC3751C}">
      <dgm:prSet/>
      <dgm:spPr/>
      <dgm:t>
        <a:bodyPr/>
        <a:lstStyle/>
        <a:p>
          <a:r>
            <a:rPr lang="it-IT"/>
            <a:t>Nei problemi per insight, nessuno dei due giudizi correlava con la prestazione effettiva</a:t>
          </a:r>
          <a:endParaRPr lang="en-US"/>
        </a:p>
      </dgm:t>
    </dgm:pt>
    <dgm:pt modelId="{AFB8A6EF-CF9E-4AE4-B99E-7016D9136B89}" type="parTrans" cxnId="{BF100651-1A11-4D5F-A84E-32FB4C9C8999}">
      <dgm:prSet/>
      <dgm:spPr/>
      <dgm:t>
        <a:bodyPr/>
        <a:lstStyle/>
        <a:p>
          <a:endParaRPr lang="en-US"/>
        </a:p>
      </dgm:t>
    </dgm:pt>
    <dgm:pt modelId="{58B752C9-7522-40E3-AB0C-121EA2340FD3}" type="sibTrans" cxnId="{BF100651-1A11-4D5F-A84E-32FB4C9C8999}">
      <dgm:prSet/>
      <dgm:spPr/>
      <dgm:t>
        <a:bodyPr/>
        <a:lstStyle/>
        <a:p>
          <a:endParaRPr lang="en-US"/>
        </a:p>
      </dgm:t>
    </dgm:pt>
    <dgm:pt modelId="{4F3B7BED-4676-2847-98F8-6B42F21B96B4}" type="pres">
      <dgm:prSet presAssocID="{FED16408-F03B-4990-8CC1-C2F65051AA55}" presName="vert0" presStyleCnt="0">
        <dgm:presLayoutVars>
          <dgm:dir/>
          <dgm:animOne val="branch"/>
          <dgm:animLvl val="lvl"/>
        </dgm:presLayoutVars>
      </dgm:prSet>
      <dgm:spPr/>
    </dgm:pt>
    <dgm:pt modelId="{66CC6B9B-3EA1-7848-B415-F055C430199D}" type="pres">
      <dgm:prSet presAssocID="{6DA5FD63-6E9D-4D3B-A11E-68BCDAB3DF08}" presName="thickLine" presStyleLbl="alignNode1" presStyleIdx="0" presStyleCnt="3"/>
      <dgm:spPr/>
    </dgm:pt>
    <dgm:pt modelId="{7D91A50A-0D75-F74A-ACF5-B6FB577A27C2}" type="pres">
      <dgm:prSet presAssocID="{6DA5FD63-6E9D-4D3B-A11E-68BCDAB3DF08}" presName="horz1" presStyleCnt="0"/>
      <dgm:spPr/>
    </dgm:pt>
    <dgm:pt modelId="{3934FF6F-526E-7343-9BCD-11A4EAFE509D}" type="pres">
      <dgm:prSet presAssocID="{6DA5FD63-6E9D-4D3B-A11E-68BCDAB3DF08}" presName="tx1" presStyleLbl="revTx" presStyleIdx="0" presStyleCnt="3"/>
      <dgm:spPr/>
    </dgm:pt>
    <dgm:pt modelId="{D18BE764-3600-E54D-BF63-DC8E0CD1D1CE}" type="pres">
      <dgm:prSet presAssocID="{6DA5FD63-6E9D-4D3B-A11E-68BCDAB3DF08}" presName="vert1" presStyleCnt="0"/>
      <dgm:spPr/>
    </dgm:pt>
    <dgm:pt modelId="{B3BFDF8B-3A52-614D-9CC5-C9F33D9CA840}" type="pres">
      <dgm:prSet presAssocID="{66FF564B-9070-4860-80A5-1735060B7839}" presName="thickLine" presStyleLbl="alignNode1" presStyleIdx="1" presStyleCnt="3"/>
      <dgm:spPr/>
    </dgm:pt>
    <dgm:pt modelId="{F8E0721B-46F8-894E-B86F-BBA449B3F7F6}" type="pres">
      <dgm:prSet presAssocID="{66FF564B-9070-4860-80A5-1735060B7839}" presName="horz1" presStyleCnt="0"/>
      <dgm:spPr/>
    </dgm:pt>
    <dgm:pt modelId="{77B0D354-31D9-D942-A671-CA2CC212A059}" type="pres">
      <dgm:prSet presAssocID="{66FF564B-9070-4860-80A5-1735060B7839}" presName="tx1" presStyleLbl="revTx" presStyleIdx="1" presStyleCnt="3"/>
      <dgm:spPr/>
    </dgm:pt>
    <dgm:pt modelId="{ACE01C5E-2DDD-6041-9F5B-81F3E31EED5A}" type="pres">
      <dgm:prSet presAssocID="{66FF564B-9070-4860-80A5-1735060B7839}" presName="vert1" presStyleCnt="0"/>
      <dgm:spPr/>
    </dgm:pt>
    <dgm:pt modelId="{A08C2421-4F78-D14E-B398-B7BABD40E3AA}" type="pres">
      <dgm:prSet presAssocID="{22A49123-4A36-455C-AFDC-48735AC3751C}" presName="thickLine" presStyleLbl="alignNode1" presStyleIdx="2" presStyleCnt="3"/>
      <dgm:spPr/>
    </dgm:pt>
    <dgm:pt modelId="{828C227B-45EE-EA49-9929-087157924FFA}" type="pres">
      <dgm:prSet presAssocID="{22A49123-4A36-455C-AFDC-48735AC3751C}" presName="horz1" presStyleCnt="0"/>
      <dgm:spPr/>
    </dgm:pt>
    <dgm:pt modelId="{66263CAF-A53B-3B4C-B51B-160BA0C83BE6}" type="pres">
      <dgm:prSet presAssocID="{22A49123-4A36-455C-AFDC-48735AC3751C}" presName="tx1" presStyleLbl="revTx" presStyleIdx="2" presStyleCnt="3"/>
      <dgm:spPr/>
    </dgm:pt>
    <dgm:pt modelId="{5EC52B08-A1AD-944A-80AF-16B22ACDBB0A}" type="pres">
      <dgm:prSet presAssocID="{22A49123-4A36-455C-AFDC-48735AC3751C}" presName="vert1" presStyleCnt="0"/>
      <dgm:spPr/>
    </dgm:pt>
  </dgm:ptLst>
  <dgm:cxnLst>
    <dgm:cxn modelId="{E1B68C0B-10FD-4EAC-92BE-DA9644EA809A}" srcId="{FED16408-F03B-4990-8CC1-C2F65051AA55}" destId="{6DA5FD63-6E9D-4D3B-A11E-68BCDAB3DF08}" srcOrd="0" destOrd="0" parTransId="{03DDBFF8-B97D-44AE-A2B2-A0F01F9B4FD0}" sibTransId="{AA992202-D437-4FAB-96BA-4630A7D3F34C}"/>
    <dgm:cxn modelId="{B35CCE1D-329F-564F-BDFE-86BB3535FCBA}" type="presOf" srcId="{66FF564B-9070-4860-80A5-1735060B7839}" destId="{77B0D354-31D9-D942-A671-CA2CC212A059}" srcOrd="0" destOrd="0" presId="urn:microsoft.com/office/officeart/2008/layout/LinedList"/>
    <dgm:cxn modelId="{F04A8438-3008-CB41-BB7A-DAA77081AB53}" type="presOf" srcId="{22A49123-4A36-455C-AFDC-48735AC3751C}" destId="{66263CAF-A53B-3B4C-B51B-160BA0C83BE6}" srcOrd="0" destOrd="0" presId="urn:microsoft.com/office/officeart/2008/layout/LinedList"/>
    <dgm:cxn modelId="{BF100651-1A11-4D5F-A84E-32FB4C9C8999}" srcId="{FED16408-F03B-4990-8CC1-C2F65051AA55}" destId="{22A49123-4A36-455C-AFDC-48735AC3751C}" srcOrd="2" destOrd="0" parTransId="{AFB8A6EF-CF9E-4AE4-B99E-7016D9136B89}" sibTransId="{58B752C9-7522-40E3-AB0C-121EA2340FD3}"/>
    <dgm:cxn modelId="{8DFBBD80-8CB0-BF47-A2ED-B1E4A94009CA}" type="presOf" srcId="{6DA5FD63-6E9D-4D3B-A11E-68BCDAB3DF08}" destId="{3934FF6F-526E-7343-9BCD-11A4EAFE509D}" srcOrd="0" destOrd="0" presId="urn:microsoft.com/office/officeart/2008/layout/LinedList"/>
    <dgm:cxn modelId="{A0FCDC82-373B-8140-BD72-D34A107FCFA1}" type="presOf" srcId="{FED16408-F03B-4990-8CC1-C2F65051AA55}" destId="{4F3B7BED-4676-2847-98F8-6B42F21B96B4}" srcOrd="0" destOrd="0" presId="urn:microsoft.com/office/officeart/2008/layout/LinedList"/>
    <dgm:cxn modelId="{89C291C2-3536-4073-BA7E-C3D663EB3C88}" srcId="{FED16408-F03B-4990-8CC1-C2F65051AA55}" destId="{66FF564B-9070-4860-80A5-1735060B7839}" srcOrd="1" destOrd="0" parTransId="{F9570812-4488-4A39-995E-C97B29CB0120}" sibTransId="{AD82DB0E-7CD2-4119-AA89-B96A9C240CE6}"/>
    <dgm:cxn modelId="{C13D7859-A20F-3048-9C58-A9058B9546F8}" type="presParOf" srcId="{4F3B7BED-4676-2847-98F8-6B42F21B96B4}" destId="{66CC6B9B-3EA1-7848-B415-F055C430199D}" srcOrd="0" destOrd="0" presId="urn:microsoft.com/office/officeart/2008/layout/LinedList"/>
    <dgm:cxn modelId="{3FE50D12-CC22-D64B-BB70-7776E8AEB18B}" type="presParOf" srcId="{4F3B7BED-4676-2847-98F8-6B42F21B96B4}" destId="{7D91A50A-0D75-F74A-ACF5-B6FB577A27C2}" srcOrd="1" destOrd="0" presId="urn:microsoft.com/office/officeart/2008/layout/LinedList"/>
    <dgm:cxn modelId="{C743E4AA-F49D-F146-B950-7F690FD9EE3F}" type="presParOf" srcId="{7D91A50A-0D75-F74A-ACF5-B6FB577A27C2}" destId="{3934FF6F-526E-7343-9BCD-11A4EAFE509D}" srcOrd="0" destOrd="0" presId="urn:microsoft.com/office/officeart/2008/layout/LinedList"/>
    <dgm:cxn modelId="{3A494CE2-6B36-E84E-B931-82B4D6A5E1F3}" type="presParOf" srcId="{7D91A50A-0D75-F74A-ACF5-B6FB577A27C2}" destId="{D18BE764-3600-E54D-BF63-DC8E0CD1D1CE}" srcOrd="1" destOrd="0" presId="urn:microsoft.com/office/officeart/2008/layout/LinedList"/>
    <dgm:cxn modelId="{A61A49DD-D1AB-CE4E-9924-16A5EB71DE82}" type="presParOf" srcId="{4F3B7BED-4676-2847-98F8-6B42F21B96B4}" destId="{B3BFDF8B-3A52-614D-9CC5-C9F33D9CA840}" srcOrd="2" destOrd="0" presId="urn:microsoft.com/office/officeart/2008/layout/LinedList"/>
    <dgm:cxn modelId="{9B8B744E-75BC-7D4C-B350-9C231B786E2F}" type="presParOf" srcId="{4F3B7BED-4676-2847-98F8-6B42F21B96B4}" destId="{F8E0721B-46F8-894E-B86F-BBA449B3F7F6}" srcOrd="3" destOrd="0" presId="urn:microsoft.com/office/officeart/2008/layout/LinedList"/>
    <dgm:cxn modelId="{ACD4C458-4863-7E47-A77A-E50BC614F023}" type="presParOf" srcId="{F8E0721B-46F8-894E-B86F-BBA449B3F7F6}" destId="{77B0D354-31D9-D942-A671-CA2CC212A059}" srcOrd="0" destOrd="0" presId="urn:microsoft.com/office/officeart/2008/layout/LinedList"/>
    <dgm:cxn modelId="{67D10E80-6EAE-7E45-BBB6-0FD3D53A48DD}" type="presParOf" srcId="{F8E0721B-46F8-894E-B86F-BBA449B3F7F6}" destId="{ACE01C5E-2DDD-6041-9F5B-81F3E31EED5A}" srcOrd="1" destOrd="0" presId="urn:microsoft.com/office/officeart/2008/layout/LinedList"/>
    <dgm:cxn modelId="{B5702E95-1BE3-1142-B998-43E3D3DA9F27}" type="presParOf" srcId="{4F3B7BED-4676-2847-98F8-6B42F21B96B4}" destId="{A08C2421-4F78-D14E-B398-B7BABD40E3AA}" srcOrd="4" destOrd="0" presId="urn:microsoft.com/office/officeart/2008/layout/LinedList"/>
    <dgm:cxn modelId="{03C45290-96C6-BD44-86D8-4A9108B310D2}" type="presParOf" srcId="{4F3B7BED-4676-2847-98F8-6B42F21B96B4}" destId="{828C227B-45EE-EA49-9929-087157924FFA}" srcOrd="5" destOrd="0" presId="urn:microsoft.com/office/officeart/2008/layout/LinedList"/>
    <dgm:cxn modelId="{9CADE2C0-768E-3F4F-A997-EEE284FACE74}" type="presParOf" srcId="{828C227B-45EE-EA49-9929-087157924FFA}" destId="{66263CAF-A53B-3B4C-B51B-160BA0C83BE6}" srcOrd="0" destOrd="0" presId="urn:microsoft.com/office/officeart/2008/layout/LinedList"/>
    <dgm:cxn modelId="{E83B14FF-742F-C94A-BBA9-AAFD82436BB8}" type="presParOf" srcId="{828C227B-45EE-EA49-9929-087157924FFA}" destId="{5EC52B08-A1AD-944A-80AF-16B22ACDBB0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BB28BE4-6E78-492C-A6AE-3FB06040A8B8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A5668B9C-9F3E-4E54-8CCB-9A486D8510D7}">
      <dgm:prSet/>
      <dgm:spPr/>
      <dgm:t>
        <a:bodyPr/>
        <a:lstStyle/>
        <a:p>
          <a:r>
            <a:rPr lang="it-IT"/>
            <a:t>Le soluzioni incrementali scaturiscano da un processo controllato, sugli esiti del quale il solutore può fare alcune previsioni affidabili</a:t>
          </a:r>
          <a:endParaRPr lang="en-US"/>
        </a:p>
      </dgm:t>
    </dgm:pt>
    <dgm:pt modelId="{7FC2DB6C-A670-4722-875F-72057A82E8B3}" type="parTrans" cxnId="{4D184B54-D9FE-4F35-A0D0-D41B8CEEB93B}">
      <dgm:prSet/>
      <dgm:spPr/>
      <dgm:t>
        <a:bodyPr/>
        <a:lstStyle/>
        <a:p>
          <a:endParaRPr lang="en-US"/>
        </a:p>
      </dgm:t>
    </dgm:pt>
    <dgm:pt modelId="{0AAA22DC-B3DE-48A7-AFA5-64B16D3865EC}" type="sibTrans" cxnId="{4D184B54-D9FE-4F35-A0D0-D41B8CEEB93B}">
      <dgm:prSet/>
      <dgm:spPr/>
      <dgm:t>
        <a:bodyPr/>
        <a:lstStyle/>
        <a:p>
          <a:endParaRPr lang="en-US"/>
        </a:p>
      </dgm:t>
    </dgm:pt>
    <dgm:pt modelId="{F59BB813-ED6F-489A-B960-AD9FC204D179}">
      <dgm:prSet/>
      <dgm:spPr/>
      <dgm:t>
        <a:bodyPr/>
        <a:lstStyle/>
        <a:p>
          <a:r>
            <a:rPr lang="it-IT"/>
            <a:t>Le soluzioni per insight scaturiscono da processi fuori dal controllo consapevole del solutore, e sull’esito dei quali non sono possibili previsioni accurate</a:t>
          </a:r>
          <a:endParaRPr lang="en-US"/>
        </a:p>
      </dgm:t>
    </dgm:pt>
    <dgm:pt modelId="{62ED31FC-608C-4BFE-8DED-F3008B637365}" type="parTrans" cxnId="{2C2BB4C6-A565-48E6-B1C7-72BF1E412CD7}">
      <dgm:prSet/>
      <dgm:spPr/>
      <dgm:t>
        <a:bodyPr/>
        <a:lstStyle/>
        <a:p>
          <a:endParaRPr lang="en-US"/>
        </a:p>
      </dgm:t>
    </dgm:pt>
    <dgm:pt modelId="{04B0F241-C973-4E49-9C27-1E7527BBCD51}" type="sibTrans" cxnId="{2C2BB4C6-A565-48E6-B1C7-72BF1E412CD7}">
      <dgm:prSet/>
      <dgm:spPr/>
      <dgm:t>
        <a:bodyPr/>
        <a:lstStyle/>
        <a:p>
          <a:endParaRPr lang="en-US"/>
        </a:p>
      </dgm:t>
    </dgm:pt>
    <dgm:pt modelId="{5A024F23-47C8-9C46-B39E-E90B988FD550}" type="pres">
      <dgm:prSet presAssocID="{8BB28BE4-6E78-492C-A6AE-3FB06040A8B8}" presName="vert0" presStyleCnt="0">
        <dgm:presLayoutVars>
          <dgm:dir/>
          <dgm:animOne val="branch"/>
          <dgm:animLvl val="lvl"/>
        </dgm:presLayoutVars>
      </dgm:prSet>
      <dgm:spPr/>
    </dgm:pt>
    <dgm:pt modelId="{21AD4FAB-ACE8-7E47-AB8C-E541ECDBBD30}" type="pres">
      <dgm:prSet presAssocID="{A5668B9C-9F3E-4E54-8CCB-9A486D8510D7}" presName="thickLine" presStyleLbl="alignNode1" presStyleIdx="0" presStyleCnt="2"/>
      <dgm:spPr/>
    </dgm:pt>
    <dgm:pt modelId="{62E2A831-C2F4-6349-B217-F274E1E6D904}" type="pres">
      <dgm:prSet presAssocID="{A5668B9C-9F3E-4E54-8CCB-9A486D8510D7}" presName="horz1" presStyleCnt="0"/>
      <dgm:spPr/>
    </dgm:pt>
    <dgm:pt modelId="{1488632A-DE9B-EB4F-84F3-9D854D636F90}" type="pres">
      <dgm:prSet presAssocID="{A5668B9C-9F3E-4E54-8CCB-9A486D8510D7}" presName="tx1" presStyleLbl="revTx" presStyleIdx="0" presStyleCnt="2"/>
      <dgm:spPr/>
    </dgm:pt>
    <dgm:pt modelId="{75F00AE4-6EA7-6F48-8F1B-B979F8CE6426}" type="pres">
      <dgm:prSet presAssocID="{A5668B9C-9F3E-4E54-8CCB-9A486D8510D7}" presName="vert1" presStyleCnt="0"/>
      <dgm:spPr/>
    </dgm:pt>
    <dgm:pt modelId="{0CCE2011-8295-314B-AC2D-770F26E80A91}" type="pres">
      <dgm:prSet presAssocID="{F59BB813-ED6F-489A-B960-AD9FC204D179}" presName="thickLine" presStyleLbl="alignNode1" presStyleIdx="1" presStyleCnt="2"/>
      <dgm:spPr/>
    </dgm:pt>
    <dgm:pt modelId="{6362FEBC-AB49-DF42-80FF-9DF872E945E6}" type="pres">
      <dgm:prSet presAssocID="{F59BB813-ED6F-489A-B960-AD9FC204D179}" presName="horz1" presStyleCnt="0"/>
      <dgm:spPr/>
    </dgm:pt>
    <dgm:pt modelId="{4E5EE2DF-AAE1-A641-9023-D6E12DF94439}" type="pres">
      <dgm:prSet presAssocID="{F59BB813-ED6F-489A-B960-AD9FC204D179}" presName="tx1" presStyleLbl="revTx" presStyleIdx="1" presStyleCnt="2"/>
      <dgm:spPr/>
    </dgm:pt>
    <dgm:pt modelId="{2CAA8424-2C9E-EE46-BCF9-EDBBA4B26CBA}" type="pres">
      <dgm:prSet presAssocID="{F59BB813-ED6F-489A-B960-AD9FC204D179}" presName="vert1" presStyleCnt="0"/>
      <dgm:spPr/>
    </dgm:pt>
  </dgm:ptLst>
  <dgm:cxnLst>
    <dgm:cxn modelId="{F78A3308-26C8-944E-9DE9-CA8FC911D759}" type="presOf" srcId="{8BB28BE4-6E78-492C-A6AE-3FB06040A8B8}" destId="{5A024F23-47C8-9C46-B39E-E90B988FD550}" srcOrd="0" destOrd="0" presId="urn:microsoft.com/office/officeart/2008/layout/LinedList"/>
    <dgm:cxn modelId="{4D184B54-D9FE-4F35-A0D0-D41B8CEEB93B}" srcId="{8BB28BE4-6E78-492C-A6AE-3FB06040A8B8}" destId="{A5668B9C-9F3E-4E54-8CCB-9A486D8510D7}" srcOrd="0" destOrd="0" parTransId="{7FC2DB6C-A670-4722-875F-72057A82E8B3}" sibTransId="{0AAA22DC-B3DE-48A7-AFA5-64B16D3865EC}"/>
    <dgm:cxn modelId="{5CD97987-2683-A04F-A2C0-0D8F7CCC9E33}" type="presOf" srcId="{A5668B9C-9F3E-4E54-8CCB-9A486D8510D7}" destId="{1488632A-DE9B-EB4F-84F3-9D854D636F90}" srcOrd="0" destOrd="0" presId="urn:microsoft.com/office/officeart/2008/layout/LinedList"/>
    <dgm:cxn modelId="{6E658AA7-77AA-1F4A-B911-75FCDE2A6BB5}" type="presOf" srcId="{F59BB813-ED6F-489A-B960-AD9FC204D179}" destId="{4E5EE2DF-AAE1-A641-9023-D6E12DF94439}" srcOrd="0" destOrd="0" presId="urn:microsoft.com/office/officeart/2008/layout/LinedList"/>
    <dgm:cxn modelId="{2C2BB4C6-A565-48E6-B1C7-72BF1E412CD7}" srcId="{8BB28BE4-6E78-492C-A6AE-3FB06040A8B8}" destId="{F59BB813-ED6F-489A-B960-AD9FC204D179}" srcOrd="1" destOrd="0" parTransId="{62ED31FC-608C-4BFE-8DED-F3008B637365}" sibTransId="{04B0F241-C973-4E49-9C27-1E7527BBCD51}"/>
    <dgm:cxn modelId="{484E07D1-BC83-EE4B-823F-37E41C140E63}" type="presParOf" srcId="{5A024F23-47C8-9C46-B39E-E90B988FD550}" destId="{21AD4FAB-ACE8-7E47-AB8C-E541ECDBBD30}" srcOrd="0" destOrd="0" presId="urn:microsoft.com/office/officeart/2008/layout/LinedList"/>
    <dgm:cxn modelId="{4D715363-A30A-4C4A-9510-BCBAD866783E}" type="presParOf" srcId="{5A024F23-47C8-9C46-B39E-E90B988FD550}" destId="{62E2A831-C2F4-6349-B217-F274E1E6D904}" srcOrd="1" destOrd="0" presId="urn:microsoft.com/office/officeart/2008/layout/LinedList"/>
    <dgm:cxn modelId="{B4591D86-B635-414D-9C9E-18628D827B70}" type="presParOf" srcId="{62E2A831-C2F4-6349-B217-F274E1E6D904}" destId="{1488632A-DE9B-EB4F-84F3-9D854D636F90}" srcOrd="0" destOrd="0" presId="urn:microsoft.com/office/officeart/2008/layout/LinedList"/>
    <dgm:cxn modelId="{640FA09A-D8A6-5643-96E2-148299A25695}" type="presParOf" srcId="{62E2A831-C2F4-6349-B217-F274E1E6D904}" destId="{75F00AE4-6EA7-6F48-8F1B-B979F8CE6426}" srcOrd="1" destOrd="0" presId="urn:microsoft.com/office/officeart/2008/layout/LinedList"/>
    <dgm:cxn modelId="{51AA829A-D12C-BD4D-8938-C3722BD80045}" type="presParOf" srcId="{5A024F23-47C8-9C46-B39E-E90B988FD550}" destId="{0CCE2011-8295-314B-AC2D-770F26E80A91}" srcOrd="2" destOrd="0" presId="urn:microsoft.com/office/officeart/2008/layout/LinedList"/>
    <dgm:cxn modelId="{8377B4C2-A5DB-5643-BEA3-9CBDADE0DCFF}" type="presParOf" srcId="{5A024F23-47C8-9C46-B39E-E90B988FD550}" destId="{6362FEBC-AB49-DF42-80FF-9DF872E945E6}" srcOrd="3" destOrd="0" presId="urn:microsoft.com/office/officeart/2008/layout/LinedList"/>
    <dgm:cxn modelId="{6D66D2CD-ECD8-C446-B008-1DD8650C5F00}" type="presParOf" srcId="{6362FEBC-AB49-DF42-80FF-9DF872E945E6}" destId="{4E5EE2DF-AAE1-A641-9023-D6E12DF94439}" srcOrd="0" destOrd="0" presId="urn:microsoft.com/office/officeart/2008/layout/LinedList"/>
    <dgm:cxn modelId="{579A36DE-1F01-0C4B-8FF6-E3E4BF15E60C}" type="presParOf" srcId="{6362FEBC-AB49-DF42-80FF-9DF872E945E6}" destId="{2CAA8424-2C9E-EE46-BCF9-EDBBA4B26CB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B5B18B9-F8A9-4BFD-A071-63780FB93A5B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DC0AB56-EF7F-4982-B679-41A5874FF0E0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Nel risolvere anagrammi, se prima della soluzione vengono presentate in modo </a:t>
          </a:r>
          <a:r>
            <a:rPr lang="it-IT" b="1" dirty="0">
              <a:solidFill>
                <a:schemeClr val="tx1"/>
              </a:solidFill>
            </a:rPr>
            <a:t>subliminale</a:t>
          </a:r>
          <a:r>
            <a:rPr lang="it-IT" dirty="0">
              <a:solidFill>
                <a:schemeClr val="tx1"/>
              </a:solidFill>
            </a:rPr>
            <a:t> delle parole connesse semanticamente alla soluzione, aumentano sia le risposte corrette, sia quante di queste sono </a:t>
          </a:r>
          <a:r>
            <a:rPr lang="it-IT" b="1" dirty="0">
              <a:solidFill>
                <a:schemeClr val="tx1"/>
              </a:solidFill>
            </a:rPr>
            <a:t>pop-out</a:t>
          </a:r>
          <a:endParaRPr lang="en-US" dirty="0">
            <a:solidFill>
              <a:schemeClr val="tx1"/>
            </a:solidFill>
          </a:endParaRPr>
        </a:p>
      </dgm:t>
    </dgm:pt>
    <dgm:pt modelId="{70CA9238-3196-459A-B815-284BA03EF499}" type="parTrans" cxnId="{A1945B94-BDD8-4EFE-AC61-9E34704F1826}">
      <dgm:prSet/>
      <dgm:spPr/>
      <dgm:t>
        <a:bodyPr/>
        <a:lstStyle/>
        <a:p>
          <a:endParaRPr lang="en-US"/>
        </a:p>
      </dgm:t>
    </dgm:pt>
    <dgm:pt modelId="{05B2F317-5DF1-4D2A-BEA5-ADEA3522577D}" type="sibTrans" cxnId="{A1945B94-BDD8-4EFE-AC61-9E34704F1826}">
      <dgm:prSet/>
      <dgm:spPr/>
      <dgm:t>
        <a:bodyPr/>
        <a:lstStyle/>
        <a:p>
          <a:endParaRPr lang="en-US"/>
        </a:p>
      </dgm:t>
    </dgm:pt>
    <dgm:pt modelId="{5530CBEA-A3D8-41A0-B8AA-1437322292A9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Il fatto che un suggerimento sotto la soglia di consapevolezza possa innescare una successiva soluzione per </a:t>
          </a:r>
          <a:r>
            <a:rPr lang="it-IT" dirty="0" err="1">
              <a:solidFill>
                <a:schemeClr val="tx1"/>
              </a:solidFill>
            </a:rPr>
            <a:t>insight</a:t>
          </a:r>
          <a:r>
            <a:rPr lang="it-IT" dirty="0">
              <a:solidFill>
                <a:schemeClr val="tx1"/>
              </a:solidFill>
            </a:rPr>
            <a:t> indica che quest’ultima è preceduta da elaborazione inconscia</a:t>
          </a:r>
          <a:endParaRPr lang="en-US" dirty="0">
            <a:solidFill>
              <a:schemeClr val="tx1"/>
            </a:solidFill>
          </a:endParaRPr>
        </a:p>
      </dgm:t>
    </dgm:pt>
    <dgm:pt modelId="{8434D053-7CEE-4A09-AFE0-24D96064E21B}" type="parTrans" cxnId="{E57AF29B-A2E3-4378-A186-7427B3F8CC48}">
      <dgm:prSet/>
      <dgm:spPr/>
      <dgm:t>
        <a:bodyPr/>
        <a:lstStyle/>
        <a:p>
          <a:endParaRPr lang="en-US"/>
        </a:p>
      </dgm:t>
    </dgm:pt>
    <dgm:pt modelId="{9C16C957-DC46-4E4C-94E9-82F103324050}" type="sibTrans" cxnId="{E57AF29B-A2E3-4378-A186-7427B3F8CC48}">
      <dgm:prSet/>
      <dgm:spPr/>
      <dgm:t>
        <a:bodyPr/>
        <a:lstStyle/>
        <a:p>
          <a:endParaRPr lang="en-US"/>
        </a:p>
      </dgm:t>
    </dgm:pt>
    <dgm:pt modelId="{19AB27A6-8886-344E-AC17-14214F91B20B}" type="pres">
      <dgm:prSet presAssocID="{0B5B18B9-F8A9-4BFD-A071-63780FB93A5B}" presName="linear" presStyleCnt="0">
        <dgm:presLayoutVars>
          <dgm:animLvl val="lvl"/>
          <dgm:resizeHandles val="exact"/>
        </dgm:presLayoutVars>
      </dgm:prSet>
      <dgm:spPr/>
    </dgm:pt>
    <dgm:pt modelId="{95770842-FDA1-D646-A8CE-B9EB3E718BE6}" type="pres">
      <dgm:prSet presAssocID="{2DC0AB56-EF7F-4982-B679-41A5874FF0E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5453813-9589-3247-89C9-AF3DA2F142F4}" type="pres">
      <dgm:prSet presAssocID="{05B2F317-5DF1-4D2A-BEA5-ADEA3522577D}" presName="spacer" presStyleCnt="0"/>
      <dgm:spPr/>
    </dgm:pt>
    <dgm:pt modelId="{73A26279-3A7F-BD4A-81C5-BCB1FE5FF1A4}" type="pres">
      <dgm:prSet presAssocID="{5530CBEA-A3D8-41A0-B8AA-1437322292A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D00640E-4798-3342-A852-F6CF537D28D6}" type="presOf" srcId="{2DC0AB56-EF7F-4982-B679-41A5874FF0E0}" destId="{95770842-FDA1-D646-A8CE-B9EB3E718BE6}" srcOrd="0" destOrd="0" presId="urn:microsoft.com/office/officeart/2005/8/layout/vList2"/>
    <dgm:cxn modelId="{96E98A0F-AE34-7442-81EB-DCFFA3E6FD13}" type="presOf" srcId="{0B5B18B9-F8A9-4BFD-A071-63780FB93A5B}" destId="{19AB27A6-8886-344E-AC17-14214F91B20B}" srcOrd="0" destOrd="0" presId="urn:microsoft.com/office/officeart/2005/8/layout/vList2"/>
    <dgm:cxn modelId="{A1945B94-BDD8-4EFE-AC61-9E34704F1826}" srcId="{0B5B18B9-F8A9-4BFD-A071-63780FB93A5B}" destId="{2DC0AB56-EF7F-4982-B679-41A5874FF0E0}" srcOrd="0" destOrd="0" parTransId="{70CA9238-3196-459A-B815-284BA03EF499}" sibTransId="{05B2F317-5DF1-4D2A-BEA5-ADEA3522577D}"/>
    <dgm:cxn modelId="{E57AF29B-A2E3-4378-A186-7427B3F8CC48}" srcId="{0B5B18B9-F8A9-4BFD-A071-63780FB93A5B}" destId="{5530CBEA-A3D8-41A0-B8AA-1437322292A9}" srcOrd="1" destOrd="0" parTransId="{8434D053-7CEE-4A09-AFE0-24D96064E21B}" sibTransId="{9C16C957-DC46-4E4C-94E9-82F103324050}"/>
    <dgm:cxn modelId="{77415BB5-F3C8-5646-9275-078E3ED8E4CD}" type="presOf" srcId="{5530CBEA-A3D8-41A0-B8AA-1437322292A9}" destId="{73A26279-3A7F-BD4A-81C5-BCB1FE5FF1A4}" srcOrd="0" destOrd="0" presId="urn:microsoft.com/office/officeart/2005/8/layout/vList2"/>
    <dgm:cxn modelId="{B4248DB4-97AA-9349-AD07-BE995A0DC0EA}" type="presParOf" srcId="{19AB27A6-8886-344E-AC17-14214F91B20B}" destId="{95770842-FDA1-D646-A8CE-B9EB3E718BE6}" srcOrd="0" destOrd="0" presId="urn:microsoft.com/office/officeart/2005/8/layout/vList2"/>
    <dgm:cxn modelId="{E3C34708-1697-6248-8064-955128B7936B}" type="presParOf" srcId="{19AB27A6-8886-344E-AC17-14214F91B20B}" destId="{E5453813-9589-3247-89C9-AF3DA2F142F4}" srcOrd="1" destOrd="0" presId="urn:microsoft.com/office/officeart/2005/8/layout/vList2"/>
    <dgm:cxn modelId="{6DCB22F7-5AA6-2D46-98FB-A73AC4682D05}" type="presParOf" srcId="{19AB27A6-8886-344E-AC17-14214F91B20B}" destId="{73A26279-3A7F-BD4A-81C5-BCB1FE5FF1A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C958DFE-0E37-43D7-97F9-B21BC83C14EC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D66DAF9D-0D5B-43FE-9643-31C2412CC61D}">
      <dgm:prSet/>
      <dgm:spPr/>
      <dgm:t>
        <a:bodyPr/>
        <a:lstStyle/>
        <a:p>
          <a:r>
            <a:rPr lang="it-IT"/>
            <a:t>Nel breve tempo di presentazione della stringa, insieme al breve tempo concesso per la risposta, nessuno riesce a risolvere un anagramma</a:t>
          </a:r>
          <a:endParaRPr lang="en-US"/>
        </a:p>
      </dgm:t>
    </dgm:pt>
    <dgm:pt modelId="{CBBFF09B-EEFA-4B57-AA43-A2F61EB625B5}" type="parTrans" cxnId="{D611E637-20B1-4F2B-8E2D-237AED380E2C}">
      <dgm:prSet/>
      <dgm:spPr/>
      <dgm:t>
        <a:bodyPr/>
        <a:lstStyle/>
        <a:p>
          <a:endParaRPr lang="en-US"/>
        </a:p>
      </dgm:t>
    </dgm:pt>
    <dgm:pt modelId="{628BF312-3757-4F52-B234-CDB43582BB8D}" type="sibTrans" cxnId="{D611E637-20B1-4F2B-8E2D-237AED380E2C}">
      <dgm:prSet/>
      <dgm:spPr/>
      <dgm:t>
        <a:bodyPr/>
        <a:lstStyle/>
        <a:p>
          <a:endParaRPr lang="en-US"/>
        </a:p>
      </dgm:t>
    </dgm:pt>
    <dgm:pt modelId="{C36C2B63-4957-4DD5-BA90-97DAE2EC8A2B}">
      <dgm:prSet/>
      <dgm:spPr/>
      <dgm:t>
        <a:bodyPr/>
        <a:lstStyle/>
        <a:p>
          <a:r>
            <a:rPr lang="it-IT"/>
            <a:t>Eppure, per tutti i partecipanti, esperti e non esperti, la precisione aumentava all’aumentare del tempo di presentazione della stringa</a:t>
          </a:r>
          <a:endParaRPr lang="en-US"/>
        </a:p>
      </dgm:t>
    </dgm:pt>
    <dgm:pt modelId="{11BBF01E-026C-4F42-BA30-63A3E2211D0D}" type="parTrans" cxnId="{BF70AED0-BEBB-4CB3-837B-42A996EC4071}">
      <dgm:prSet/>
      <dgm:spPr/>
      <dgm:t>
        <a:bodyPr/>
        <a:lstStyle/>
        <a:p>
          <a:endParaRPr lang="en-US"/>
        </a:p>
      </dgm:t>
    </dgm:pt>
    <dgm:pt modelId="{4399FD1C-E9EF-4479-AB9E-D3AFA8C8F28B}" type="sibTrans" cxnId="{BF70AED0-BEBB-4CB3-837B-42A996EC4071}">
      <dgm:prSet/>
      <dgm:spPr/>
      <dgm:t>
        <a:bodyPr/>
        <a:lstStyle/>
        <a:p>
          <a:endParaRPr lang="en-US"/>
        </a:p>
      </dgm:t>
    </dgm:pt>
    <dgm:pt modelId="{2F56CCD4-9443-4411-B9C6-9C3C00C4B210}">
      <dgm:prSet/>
      <dgm:spPr/>
      <dgm:t>
        <a:bodyPr/>
        <a:lstStyle/>
        <a:p>
          <a:r>
            <a:rPr lang="it-IT"/>
            <a:t>I partecipanti non conoscevano la soluzione dell’anagramma, ma l’aver elaborato per pochi millisecondi in più la stringa aumentava la precisione con cui distinguevano un anagramma da un non-anagramma</a:t>
          </a:r>
          <a:endParaRPr lang="en-US"/>
        </a:p>
      </dgm:t>
    </dgm:pt>
    <dgm:pt modelId="{FAC215A8-8401-4AC9-B682-BDE0A4422FCE}" type="parTrans" cxnId="{49D3E2F5-749E-4FF1-9B26-7DEBAA8F611D}">
      <dgm:prSet/>
      <dgm:spPr/>
      <dgm:t>
        <a:bodyPr/>
        <a:lstStyle/>
        <a:p>
          <a:endParaRPr lang="en-US"/>
        </a:p>
      </dgm:t>
    </dgm:pt>
    <dgm:pt modelId="{283E3D6F-61E6-4FEF-8C61-AB18F8CC0945}" type="sibTrans" cxnId="{49D3E2F5-749E-4FF1-9B26-7DEBAA8F611D}">
      <dgm:prSet/>
      <dgm:spPr/>
      <dgm:t>
        <a:bodyPr/>
        <a:lstStyle/>
        <a:p>
          <a:endParaRPr lang="en-US"/>
        </a:p>
      </dgm:t>
    </dgm:pt>
    <dgm:pt modelId="{2D5257AC-3588-4F87-88DA-9778A205A911}">
      <dgm:prSet/>
      <dgm:spPr/>
      <dgm:t>
        <a:bodyPr/>
        <a:lstStyle/>
        <a:p>
          <a:r>
            <a:rPr lang="it-IT"/>
            <a:t>I risultati confermano che anche alla base di soluzioni per insight vi sia un processo di elaborazione incrementale: tuttavia, quel processo è </a:t>
          </a:r>
          <a:r>
            <a:rPr lang="it-IT" b="1"/>
            <a:t>inconsapevole</a:t>
          </a:r>
          <a:endParaRPr lang="en-US"/>
        </a:p>
      </dgm:t>
    </dgm:pt>
    <dgm:pt modelId="{2C9B127F-3C2A-4A73-8727-914B974330B2}" type="parTrans" cxnId="{D8C76366-3693-4809-99D2-FC787459ECC9}">
      <dgm:prSet/>
      <dgm:spPr/>
      <dgm:t>
        <a:bodyPr/>
        <a:lstStyle/>
        <a:p>
          <a:endParaRPr lang="en-US"/>
        </a:p>
      </dgm:t>
    </dgm:pt>
    <dgm:pt modelId="{6AD357EE-67A3-4B78-BD77-F921D97C472C}" type="sibTrans" cxnId="{D8C76366-3693-4809-99D2-FC787459ECC9}">
      <dgm:prSet/>
      <dgm:spPr/>
      <dgm:t>
        <a:bodyPr/>
        <a:lstStyle/>
        <a:p>
          <a:endParaRPr lang="en-US"/>
        </a:p>
      </dgm:t>
    </dgm:pt>
    <dgm:pt modelId="{4F06A595-ECEC-554D-9EB5-462ED135C43A}" type="pres">
      <dgm:prSet presAssocID="{9C958DFE-0E37-43D7-97F9-B21BC83C14EC}" presName="vert0" presStyleCnt="0">
        <dgm:presLayoutVars>
          <dgm:dir/>
          <dgm:animOne val="branch"/>
          <dgm:animLvl val="lvl"/>
        </dgm:presLayoutVars>
      </dgm:prSet>
      <dgm:spPr/>
    </dgm:pt>
    <dgm:pt modelId="{C0C7B454-C7E3-F046-8931-E00B35CEBCF6}" type="pres">
      <dgm:prSet presAssocID="{D66DAF9D-0D5B-43FE-9643-31C2412CC61D}" presName="thickLine" presStyleLbl="alignNode1" presStyleIdx="0" presStyleCnt="4"/>
      <dgm:spPr/>
    </dgm:pt>
    <dgm:pt modelId="{C2978C1F-AFD0-6944-8187-CA6B36DFF206}" type="pres">
      <dgm:prSet presAssocID="{D66DAF9D-0D5B-43FE-9643-31C2412CC61D}" presName="horz1" presStyleCnt="0"/>
      <dgm:spPr/>
    </dgm:pt>
    <dgm:pt modelId="{9CECA9D4-5E92-E440-B915-5EF48A1B89F4}" type="pres">
      <dgm:prSet presAssocID="{D66DAF9D-0D5B-43FE-9643-31C2412CC61D}" presName="tx1" presStyleLbl="revTx" presStyleIdx="0" presStyleCnt="4"/>
      <dgm:spPr/>
    </dgm:pt>
    <dgm:pt modelId="{BDEFC1B0-735F-A74A-9FC4-A4F4FC575693}" type="pres">
      <dgm:prSet presAssocID="{D66DAF9D-0D5B-43FE-9643-31C2412CC61D}" presName="vert1" presStyleCnt="0"/>
      <dgm:spPr/>
    </dgm:pt>
    <dgm:pt modelId="{7F15E775-50D9-C24B-90CA-BD32D0CCBADB}" type="pres">
      <dgm:prSet presAssocID="{C36C2B63-4957-4DD5-BA90-97DAE2EC8A2B}" presName="thickLine" presStyleLbl="alignNode1" presStyleIdx="1" presStyleCnt="4"/>
      <dgm:spPr/>
    </dgm:pt>
    <dgm:pt modelId="{8FE361B7-E4C9-0E44-A44C-55F61E88CF79}" type="pres">
      <dgm:prSet presAssocID="{C36C2B63-4957-4DD5-BA90-97DAE2EC8A2B}" presName="horz1" presStyleCnt="0"/>
      <dgm:spPr/>
    </dgm:pt>
    <dgm:pt modelId="{C59B0DF3-757C-AC4F-9BDA-2B7695A64151}" type="pres">
      <dgm:prSet presAssocID="{C36C2B63-4957-4DD5-BA90-97DAE2EC8A2B}" presName="tx1" presStyleLbl="revTx" presStyleIdx="1" presStyleCnt="4"/>
      <dgm:spPr/>
    </dgm:pt>
    <dgm:pt modelId="{D3C717E1-D694-314E-957E-CF76E95764C1}" type="pres">
      <dgm:prSet presAssocID="{C36C2B63-4957-4DD5-BA90-97DAE2EC8A2B}" presName="vert1" presStyleCnt="0"/>
      <dgm:spPr/>
    </dgm:pt>
    <dgm:pt modelId="{B8AB0D36-17EF-2D45-9EE8-6C6AC4968225}" type="pres">
      <dgm:prSet presAssocID="{2F56CCD4-9443-4411-B9C6-9C3C00C4B210}" presName="thickLine" presStyleLbl="alignNode1" presStyleIdx="2" presStyleCnt="4"/>
      <dgm:spPr/>
    </dgm:pt>
    <dgm:pt modelId="{FDA28180-C068-6340-872E-15F69436D8D1}" type="pres">
      <dgm:prSet presAssocID="{2F56CCD4-9443-4411-B9C6-9C3C00C4B210}" presName="horz1" presStyleCnt="0"/>
      <dgm:spPr/>
    </dgm:pt>
    <dgm:pt modelId="{7A5CB5E3-9AA9-B14B-A204-FEE9358340C4}" type="pres">
      <dgm:prSet presAssocID="{2F56CCD4-9443-4411-B9C6-9C3C00C4B210}" presName="tx1" presStyleLbl="revTx" presStyleIdx="2" presStyleCnt="4"/>
      <dgm:spPr/>
    </dgm:pt>
    <dgm:pt modelId="{08E21275-C925-4147-BAB8-44EB22B15A15}" type="pres">
      <dgm:prSet presAssocID="{2F56CCD4-9443-4411-B9C6-9C3C00C4B210}" presName="vert1" presStyleCnt="0"/>
      <dgm:spPr/>
    </dgm:pt>
    <dgm:pt modelId="{273E8E4A-0C43-4F45-92CF-D163194DBBA0}" type="pres">
      <dgm:prSet presAssocID="{2D5257AC-3588-4F87-88DA-9778A205A911}" presName="thickLine" presStyleLbl="alignNode1" presStyleIdx="3" presStyleCnt="4"/>
      <dgm:spPr/>
    </dgm:pt>
    <dgm:pt modelId="{7D397955-5A27-AF48-A38D-04A7E1CF4CA1}" type="pres">
      <dgm:prSet presAssocID="{2D5257AC-3588-4F87-88DA-9778A205A911}" presName="horz1" presStyleCnt="0"/>
      <dgm:spPr/>
    </dgm:pt>
    <dgm:pt modelId="{9231E5EE-66F2-1641-9F4F-B1C4936DF7BA}" type="pres">
      <dgm:prSet presAssocID="{2D5257AC-3588-4F87-88DA-9778A205A911}" presName="tx1" presStyleLbl="revTx" presStyleIdx="3" presStyleCnt="4"/>
      <dgm:spPr/>
    </dgm:pt>
    <dgm:pt modelId="{878BB4FB-FA7E-E84B-903B-49A0AF20A456}" type="pres">
      <dgm:prSet presAssocID="{2D5257AC-3588-4F87-88DA-9778A205A911}" presName="vert1" presStyleCnt="0"/>
      <dgm:spPr/>
    </dgm:pt>
  </dgm:ptLst>
  <dgm:cxnLst>
    <dgm:cxn modelId="{B1E51F1E-15F2-5B45-B35D-88C63A73B14A}" type="presOf" srcId="{C36C2B63-4957-4DD5-BA90-97DAE2EC8A2B}" destId="{C59B0DF3-757C-AC4F-9BDA-2B7695A64151}" srcOrd="0" destOrd="0" presId="urn:microsoft.com/office/officeart/2008/layout/LinedList"/>
    <dgm:cxn modelId="{F3497730-0261-3E4F-9531-30770386F025}" type="presOf" srcId="{9C958DFE-0E37-43D7-97F9-B21BC83C14EC}" destId="{4F06A595-ECEC-554D-9EB5-462ED135C43A}" srcOrd="0" destOrd="0" presId="urn:microsoft.com/office/officeart/2008/layout/LinedList"/>
    <dgm:cxn modelId="{D611E637-20B1-4F2B-8E2D-237AED380E2C}" srcId="{9C958DFE-0E37-43D7-97F9-B21BC83C14EC}" destId="{D66DAF9D-0D5B-43FE-9643-31C2412CC61D}" srcOrd="0" destOrd="0" parTransId="{CBBFF09B-EEFA-4B57-AA43-A2F61EB625B5}" sibTransId="{628BF312-3757-4F52-B234-CDB43582BB8D}"/>
    <dgm:cxn modelId="{D8C76366-3693-4809-99D2-FC787459ECC9}" srcId="{9C958DFE-0E37-43D7-97F9-B21BC83C14EC}" destId="{2D5257AC-3588-4F87-88DA-9778A205A911}" srcOrd="3" destOrd="0" parTransId="{2C9B127F-3C2A-4A73-8727-914B974330B2}" sibTransId="{6AD357EE-67A3-4B78-BD77-F921D97C472C}"/>
    <dgm:cxn modelId="{7439247A-CD61-344D-A22F-370C475A6C80}" type="presOf" srcId="{D66DAF9D-0D5B-43FE-9643-31C2412CC61D}" destId="{9CECA9D4-5E92-E440-B915-5EF48A1B89F4}" srcOrd="0" destOrd="0" presId="urn:microsoft.com/office/officeart/2008/layout/LinedList"/>
    <dgm:cxn modelId="{20691191-B5D8-FE4A-BF9E-A265F9614DD4}" type="presOf" srcId="{2D5257AC-3588-4F87-88DA-9778A205A911}" destId="{9231E5EE-66F2-1641-9F4F-B1C4936DF7BA}" srcOrd="0" destOrd="0" presId="urn:microsoft.com/office/officeart/2008/layout/LinedList"/>
    <dgm:cxn modelId="{EC781DD0-E83C-C04F-8C05-AF9D9A94D809}" type="presOf" srcId="{2F56CCD4-9443-4411-B9C6-9C3C00C4B210}" destId="{7A5CB5E3-9AA9-B14B-A204-FEE9358340C4}" srcOrd="0" destOrd="0" presId="urn:microsoft.com/office/officeart/2008/layout/LinedList"/>
    <dgm:cxn modelId="{BF70AED0-BEBB-4CB3-837B-42A996EC4071}" srcId="{9C958DFE-0E37-43D7-97F9-B21BC83C14EC}" destId="{C36C2B63-4957-4DD5-BA90-97DAE2EC8A2B}" srcOrd="1" destOrd="0" parTransId="{11BBF01E-026C-4F42-BA30-63A3E2211D0D}" sibTransId="{4399FD1C-E9EF-4479-AB9E-D3AFA8C8F28B}"/>
    <dgm:cxn modelId="{49D3E2F5-749E-4FF1-9B26-7DEBAA8F611D}" srcId="{9C958DFE-0E37-43D7-97F9-B21BC83C14EC}" destId="{2F56CCD4-9443-4411-B9C6-9C3C00C4B210}" srcOrd="2" destOrd="0" parTransId="{FAC215A8-8401-4AC9-B682-BDE0A4422FCE}" sibTransId="{283E3D6F-61E6-4FEF-8C61-AB18F8CC0945}"/>
    <dgm:cxn modelId="{625F9383-D9F3-0A41-B798-91D0C61D9404}" type="presParOf" srcId="{4F06A595-ECEC-554D-9EB5-462ED135C43A}" destId="{C0C7B454-C7E3-F046-8931-E00B35CEBCF6}" srcOrd="0" destOrd="0" presId="urn:microsoft.com/office/officeart/2008/layout/LinedList"/>
    <dgm:cxn modelId="{D3544D0D-DF89-654F-8786-0D819E7C5974}" type="presParOf" srcId="{4F06A595-ECEC-554D-9EB5-462ED135C43A}" destId="{C2978C1F-AFD0-6944-8187-CA6B36DFF206}" srcOrd="1" destOrd="0" presId="urn:microsoft.com/office/officeart/2008/layout/LinedList"/>
    <dgm:cxn modelId="{CFC5D4EA-792E-D749-B9F7-1DF82DE43105}" type="presParOf" srcId="{C2978C1F-AFD0-6944-8187-CA6B36DFF206}" destId="{9CECA9D4-5E92-E440-B915-5EF48A1B89F4}" srcOrd="0" destOrd="0" presId="urn:microsoft.com/office/officeart/2008/layout/LinedList"/>
    <dgm:cxn modelId="{8851FCA5-6BF5-1E41-84AB-8EB22B952A7D}" type="presParOf" srcId="{C2978C1F-AFD0-6944-8187-CA6B36DFF206}" destId="{BDEFC1B0-735F-A74A-9FC4-A4F4FC575693}" srcOrd="1" destOrd="0" presId="urn:microsoft.com/office/officeart/2008/layout/LinedList"/>
    <dgm:cxn modelId="{9CCE2F05-D6F8-4749-99D8-D8B5FF0F4687}" type="presParOf" srcId="{4F06A595-ECEC-554D-9EB5-462ED135C43A}" destId="{7F15E775-50D9-C24B-90CA-BD32D0CCBADB}" srcOrd="2" destOrd="0" presId="urn:microsoft.com/office/officeart/2008/layout/LinedList"/>
    <dgm:cxn modelId="{5E629D68-FF42-1748-BD32-62C54C4C72BC}" type="presParOf" srcId="{4F06A595-ECEC-554D-9EB5-462ED135C43A}" destId="{8FE361B7-E4C9-0E44-A44C-55F61E88CF79}" srcOrd="3" destOrd="0" presId="urn:microsoft.com/office/officeart/2008/layout/LinedList"/>
    <dgm:cxn modelId="{DF13FFF3-E9D0-DA47-8327-765493148AEA}" type="presParOf" srcId="{8FE361B7-E4C9-0E44-A44C-55F61E88CF79}" destId="{C59B0DF3-757C-AC4F-9BDA-2B7695A64151}" srcOrd="0" destOrd="0" presId="urn:microsoft.com/office/officeart/2008/layout/LinedList"/>
    <dgm:cxn modelId="{50D5C3A0-E986-1746-8E97-D02794EB26F7}" type="presParOf" srcId="{8FE361B7-E4C9-0E44-A44C-55F61E88CF79}" destId="{D3C717E1-D694-314E-957E-CF76E95764C1}" srcOrd="1" destOrd="0" presId="urn:microsoft.com/office/officeart/2008/layout/LinedList"/>
    <dgm:cxn modelId="{66C59B5B-6219-C945-8695-2389C961A6CF}" type="presParOf" srcId="{4F06A595-ECEC-554D-9EB5-462ED135C43A}" destId="{B8AB0D36-17EF-2D45-9EE8-6C6AC4968225}" srcOrd="4" destOrd="0" presId="urn:microsoft.com/office/officeart/2008/layout/LinedList"/>
    <dgm:cxn modelId="{ABDB3D5B-60A3-3945-A1EA-49196518778F}" type="presParOf" srcId="{4F06A595-ECEC-554D-9EB5-462ED135C43A}" destId="{FDA28180-C068-6340-872E-15F69436D8D1}" srcOrd="5" destOrd="0" presId="urn:microsoft.com/office/officeart/2008/layout/LinedList"/>
    <dgm:cxn modelId="{F9F04BCB-FF31-0F40-9D3A-1D46D98E643F}" type="presParOf" srcId="{FDA28180-C068-6340-872E-15F69436D8D1}" destId="{7A5CB5E3-9AA9-B14B-A204-FEE9358340C4}" srcOrd="0" destOrd="0" presId="urn:microsoft.com/office/officeart/2008/layout/LinedList"/>
    <dgm:cxn modelId="{BD76F472-8947-3949-AE55-EF9BD9557200}" type="presParOf" srcId="{FDA28180-C068-6340-872E-15F69436D8D1}" destId="{08E21275-C925-4147-BAB8-44EB22B15A15}" srcOrd="1" destOrd="0" presId="urn:microsoft.com/office/officeart/2008/layout/LinedList"/>
    <dgm:cxn modelId="{25E55D48-F5E4-7845-91B1-42EB9CA23793}" type="presParOf" srcId="{4F06A595-ECEC-554D-9EB5-462ED135C43A}" destId="{273E8E4A-0C43-4F45-92CF-D163194DBBA0}" srcOrd="6" destOrd="0" presId="urn:microsoft.com/office/officeart/2008/layout/LinedList"/>
    <dgm:cxn modelId="{1C362012-501A-EB42-B7EC-B98EFD07B917}" type="presParOf" srcId="{4F06A595-ECEC-554D-9EB5-462ED135C43A}" destId="{7D397955-5A27-AF48-A38D-04A7E1CF4CA1}" srcOrd="7" destOrd="0" presId="urn:microsoft.com/office/officeart/2008/layout/LinedList"/>
    <dgm:cxn modelId="{B82CE19D-EA76-F34D-BB64-9B4F9AA2DD8E}" type="presParOf" srcId="{7D397955-5A27-AF48-A38D-04A7E1CF4CA1}" destId="{9231E5EE-66F2-1641-9F4F-B1C4936DF7BA}" srcOrd="0" destOrd="0" presId="urn:microsoft.com/office/officeart/2008/layout/LinedList"/>
    <dgm:cxn modelId="{94ECEC16-60D4-8B42-A1CE-1FD9B14A73D7}" type="presParOf" srcId="{7D397955-5A27-AF48-A38D-04A7E1CF4CA1}" destId="{878BB4FB-FA7E-E84B-903B-49A0AF20A45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4FE64F3-AE3D-4CBD-A460-88E50A55FABB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C3FE836-263A-4D6B-90AE-3426703C625D}">
      <dgm:prSet/>
      <dgm:spPr/>
      <dgm:t>
        <a:bodyPr/>
        <a:lstStyle/>
        <a:p>
          <a:r>
            <a:rPr lang="it-IT"/>
            <a:t>I risultati sembrano indicare che esistono due vie per raggiungere una soluzione per ristrutturazione: </a:t>
          </a:r>
          <a:endParaRPr lang="en-US"/>
        </a:p>
      </dgm:t>
    </dgm:pt>
    <dgm:pt modelId="{B051CB1E-9FEA-43D8-8324-2A68B180247E}" type="parTrans" cxnId="{6FA1682F-0CC9-49E8-ABD1-6BD06F642611}">
      <dgm:prSet/>
      <dgm:spPr/>
      <dgm:t>
        <a:bodyPr/>
        <a:lstStyle/>
        <a:p>
          <a:endParaRPr lang="en-US"/>
        </a:p>
      </dgm:t>
    </dgm:pt>
    <dgm:pt modelId="{5A3009A8-4D8B-4CF6-91D0-08EDA99FE46F}" type="sibTrans" cxnId="{6FA1682F-0CC9-49E8-ABD1-6BD06F642611}">
      <dgm:prSet/>
      <dgm:spPr/>
      <dgm:t>
        <a:bodyPr/>
        <a:lstStyle/>
        <a:p>
          <a:endParaRPr lang="en-US"/>
        </a:p>
      </dgm:t>
    </dgm:pt>
    <dgm:pt modelId="{69065494-4742-4ACB-A33C-5B8CA002C32B}">
      <dgm:prSet/>
      <dgm:spPr/>
      <dgm:t>
        <a:bodyPr/>
        <a:lstStyle/>
        <a:p>
          <a:r>
            <a:rPr lang="it-IT"/>
            <a:t>una </a:t>
          </a:r>
          <a:r>
            <a:rPr lang="it-IT" b="1"/>
            <a:t>top-down</a:t>
          </a:r>
          <a:r>
            <a:rPr lang="it-IT"/>
            <a:t>, in tutto e per tutto coincidente con il ragionamento analitico</a:t>
          </a:r>
          <a:endParaRPr lang="en-US"/>
        </a:p>
      </dgm:t>
    </dgm:pt>
    <dgm:pt modelId="{EE511FD5-A828-44A4-B620-C2F07462FE10}" type="parTrans" cxnId="{47A0E195-6F72-4395-A180-96827F771B8D}">
      <dgm:prSet/>
      <dgm:spPr/>
      <dgm:t>
        <a:bodyPr/>
        <a:lstStyle/>
        <a:p>
          <a:endParaRPr lang="en-US"/>
        </a:p>
      </dgm:t>
    </dgm:pt>
    <dgm:pt modelId="{0E9A9B6F-7027-4577-90B1-633F20B4D07A}" type="sibTrans" cxnId="{47A0E195-6F72-4395-A180-96827F771B8D}">
      <dgm:prSet/>
      <dgm:spPr/>
      <dgm:t>
        <a:bodyPr/>
        <a:lstStyle/>
        <a:p>
          <a:endParaRPr lang="en-US"/>
        </a:p>
      </dgm:t>
    </dgm:pt>
    <dgm:pt modelId="{A530299A-C507-4B27-BDE5-79B4A7A011AB}">
      <dgm:prSet/>
      <dgm:spPr/>
      <dgm:t>
        <a:bodyPr/>
        <a:lstStyle/>
        <a:p>
          <a:r>
            <a:rPr lang="it-IT"/>
            <a:t>una </a:t>
          </a:r>
          <a:r>
            <a:rPr lang="it-IT" b="1"/>
            <a:t>bottom-up</a:t>
          </a:r>
          <a:r>
            <a:rPr lang="it-IT"/>
            <a:t>, attraverso rielaborazione inconscia degli stimoli</a:t>
          </a:r>
          <a:endParaRPr lang="en-US"/>
        </a:p>
      </dgm:t>
    </dgm:pt>
    <dgm:pt modelId="{9948F493-56DD-47F7-8AA6-E9F19B13E464}" type="parTrans" cxnId="{EE3B9F6D-0682-4CD0-BA2B-32A81223F1A5}">
      <dgm:prSet/>
      <dgm:spPr/>
      <dgm:t>
        <a:bodyPr/>
        <a:lstStyle/>
        <a:p>
          <a:endParaRPr lang="en-US"/>
        </a:p>
      </dgm:t>
    </dgm:pt>
    <dgm:pt modelId="{FF8BB793-0CE8-4E07-AECC-38F538E283B1}" type="sibTrans" cxnId="{EE3B9F6D-0682-4CD0-BA2B-32A81223F1A5}">
      <dgm:prSet/>
      <dgm:spPr/>
      <dgm:t>
        <a:bodyPr/>
        <a:lstStyle/>
        <a:p>
          <a:endParaRPr lang="en-US"/>
        </a:p>
      </dgm:t>
    </dgm:pt>
    <dgm:pt modelId="{66522748-429B-6C43-8197-08B1582233F6}" type="pres">
      <dgm:prSet presAssocID="{34FE64F3-AE3D-4CBD-A460-88E50A55FABB}" presName="vert0" presStyleCnt="0">
        <dgm:presLayoutVars>
          <dgm:dir/>
          <dgm:animOne val="branch"/>
          <dgm:animLvl val="lvl"/>
        </dgm:presLayoutVars>
      </dgm:prSet>
      <dgm:spPr/>
    </dgm:pt>
    <dgm:pt modelId="{86CAEE10-0A51-9944-AC25-7BA02A4A5C8E}" type="pres">
      <dgm:prSet presAssocID="{EC3FE836-263A-4D6B-90AE-3426703C625D}" presName="thickLine" presStyleLbl="alignNode1" presStyleIdx="0" presStyleCnt="3"/>
      <dgm:spPr/>
    </dgm:pt>
    <dgm:pt modelId="{F688C82A-255B-2A44-A6C8-0E9F8CAADF89}" type="pres">
      <dgm:prSet presAssocID="{EC3FE836-263A-4D6B-90AE-3426703C625D}" presName="horz1" presStyleCnt="0"/>
      <dgm:spPr/>
    </dgm:pt>
    <dgm:pt modelId="{879FCF5E-4B5A-6244-A00B-088C1ED97480}" type="pres">
      <dgm:prSet presAssocID="{EC3FE836-263A-4D6B-90AE-3426703C625D}" presName="tx1" presStyleLbl="revTx" presStyleIdx="0" presStyleCnt="3"/>
      <dgm:spPr/>
    </dgm:pt>
    <dgm:pt modelId="{E308BFF1-9604-6845-BEF4-3DA99BA88BE5}" type="pres">
      <dgm:prSet presAssocID="{EC3FE836-263A-4D6B-90AE-3426703C625D}" presName="vert1" presStyleCnt="0"/>
      <dgm:spPr/>
    </dgm:pt>
    <dgm:pt modelId="{03E60381-624E-DA45-B0EB-82E4C0B267F8}" type="pres">
      <dgm:prSet presAssocID="{69065494-4742-4ACB-A33C-5B8CA002C32B}" presName="thickLine" presStyleLbl="alignNode1" presStyleIdx="1" presStyleCnt="3"/>
      <dgm:spPr/>
    </dgm:pt>
    <dgm:pt modelId="{DF2AD7DE-CF56-8B4B-961E-966B2F6E6542}" type="pres">
      <dgm:prSet presAssocID="{69065494-4742-4ACB-A33C-5B8CA002C32B}" presName="horz1" presStyleCnt="0"/>
      <dgm:spPr/>
    </dgm:pt>
    <dgm:pt modelId="{DF3E5393-0BC5-8F4E-AFBA-2EAAE9EF67F5}" type="pres">
      <dgm:prSet presAssocID="{69065494-4742-4ACB-A33C-5B8CA002C32B}" presName="tx1" presStyleLbl="revTx" presStyleIdx="1" presStyleCnt="3"/>
      <dgm:spPr/>
    </dgm:pt>
    <dgm:pt modelId="{D5A8BC68-44D5-4045-ADE0-ABFE63E9577A}" type="pres">
      <dgm:prSet presAssocID="{69065494-4742-4ACB-A33C-5B8CA002C32B}" presName="vert1" presStyleCnt="0"/>
      <dgm:spPr/>
    </dgm:pt>
    <dgm:pt modelId="{9B328322-52DC-7B49-811C-8D8E3B28EC01}" type="pres">
      <dgm:prSet presAssocID="{A530299A-C507-4B27-BDE5-79B4A7A011AB}" presName="thickLine" presStyleLbl="alignNode1" presStyleIdx="2" presStyleCnt="3"/>
      <dgm:spPr/>
    </dgm:pt>
    <dgm:pt modelId="{0FFB32FA-E1EE-3C44-AA8E-784969042269}" type="pres">
      <dgm:prSet presAssocID="{A530299A-C507-4B27-BDE5-79B4A7A011AB}" presName="horz1" presStyleCnt="0"/>
      <dgm:spPr/>
    </dgm:pt>
    <dgm:pt modelId="{B62A513E-A28F-DA4E-9324-9911C51CC20B}" type="pres">
      <dgm:prSet presAssocID="{A530299A-C507-4B27-BDE5-79B4A7A011AB}" presName="tx1" presStyleLbl="revTx" presStyleIdx="2" presStyleCnt="3"/>
      <dgm:spPr/>
    </dgm:pt>
    <dgm:pt modelId="{F00BA8EE-F195-EA45-B48D-A56FAF45A697}" type="pres">
      <dgm:prSet presAssocID="{A530299A-C507-4B27-BDE5-79B4A7A011AB}" presName="vert1" presStyleCnt="0"/>
      <dgm:spPr/>
    </dgm:pt>
  </dgm:ptLst>
  <dgm:cxnLst>
    <dgm:cxn modelId="{49BF9D05-A534-FB49-BF83-BA445FF6DFBB}" type="presOf" srcId="{69065494-4742-4ACB-A33C-5B8CA002C32B}" destId="{DF3E5393-0BC5-8F4E-AFBA-2EAAE9EF67F5}" srcOrd="0" destOrd="0" presId="urn:microsoft.com/office/officeart/2008/layout/LinedList"/>
    <dgm:cxn modelId="{6FA1682F-0CC9-49E8-ABD1-6BD06F642611}" srcId="{34FE64F3-AE3D-4CBD-A460-88E50A55FABB}" destId="{EC3FE836-263A-4D6B-90AE-3426703C625D}" srcOrd="0" destOrd="0" parTransId="{B051CB1E-9FEA-43D8-8324-2A68B180247E}" sibTransId="{5A3009A8-4D8B-4CF6-91D0-08EDA99FE46F}"/>
    <dgm:cxn modelId="{8382D149-02B4-A544-BCA1-CABB5260D5DB}" type="presOf" srcId="{A530299A-C507-4B27-BDE5-79B4A7A011AB}" destId="{B62A513E-A28F-DA4E-9324-9911C51CC20B}" srcOrd="0" destOrd="0" presId="urn:microsoft.com/office/officeart/2008/layout/LinedList"/>
    <dgm:cxn modelId="{EE3B9F6D-0682-4CD0-BA2B-32A81223F1A5}" srcId="{34FE64F3-AE3D-4CBD-A460-88E50A55FABB}" destId="{A530299A-C507-4B27-BDE5-79B4A7A011AB}" srcOrd="2" destOrd="0" parTransId="{9948F493-56DD-47F7-8AA6-E9F19B13E464}" sibTransId="{FF8BB793-0CE8-4E07-AECC-38F538E283B1}"/>
    <dgm:cxn modelId="{47A0E195-6F72-4395-A180-96827F771B8D}" srcId="{34FE64F3-AE3D-4CBD-A460-88E50A55FABB}" destId="{69065494-4742-4ACB-A33C-5B8CA002C32B}" srcOrd="1" destOrd="0" parTransId="{EE511FD5-A828-44A4-B620-C2F07462FE10}" sibTransId="{0E9A9B6F-7027-4577-90B1-633F20B4D07A}"/>
    <dgm:cxn modelId="{B15D7BA6-36F9-EF46-8F5D-B6722F2EA645}" type="presOf" srcId="{34FE64F3-AE3D-4CBD-A460-88E50A55FABB}" destId="{66522748-429B-6C43-8197-08B1582233F6}" srcOrd="0" destOrd="0" presId="urn:microsoft.com/office/officeart/2008/layout/LinedList"/>
    <dgm:cxn modelId="{966902C2-E863-3643-9CA1-AD66D47C72A5}" type="presOf" srcId="{EC3FE836-263A-4D6B-90AE-3426703C625D}" destId="{879FCF5E-4B5A-6244-A00B-088C1ED97480}" srcOrd="0" destOrd="0" presId="urn:microsoft.com/office/officeart/2008/layout/LinedList"/>
    <dgm:cxn modelId="{E91B8889-6B79-7E49-9B6C-3A650922745F}" type="presParOf" srcId="{66522748-429B-6C43-8197-08B1582233F6}" destId="{86CAEE10-0A51-9944-AC25-7BA02A4A5C8E}" srcOrd="0" destOrd="0" presId="urn:microsoft.com/office/officeart/2008/layout/LinedList"/>
    <dgm:cxn modelId="{46CBB1B4-9C20-834B-A14A-BAE74AAA9D9A}" type="presParOf" srcId="{66522748-429B-6C43-8197-08B1582233F6}" destId="{F688C82A-255B-2A44-A6C8-0E9F8CAADF89}" srcOrd="1" destOrd="0" presId="urn:microsoft.com/office/officeart/2008/layout/LinedList"/>
    <dgm:cxn modelId="{3B2BF879-6F30-E840-B5DD-00D135AE53E4}" type="presParOf" srcId="{F688C82A-255B-2A44-A6C8-0E9F8CAADF89}" destId="{879FCF5E-4B5A-6244-A00B-088C1ED97480}" srcOrd="0" destOrd="0" presId="urn:microsoft.com/office/officeart/2008/layout/LinedList"/>
    <dgm:cxn modelId="{79AF81FD-A38B-CA4E-9C74-7D10DB43B11C}" type="presParOf" srcId="{F688C82A-255B-2A44-A6C8-0E9F8CAADF89}" destId="{E308BFF1-9604-6845-BEF4-3DA99BA88BE5}" srcOrd="1" destOrd="0" presId="urn:microsoft.com/office/officeart/2008/layout/LinedList"/>
    <dgm:cxn modelId="{8ECC59C2-9E03-A245-B6BD-C3EC151D6629}" type="presParOf" srcId="{66522748-429B-6C43-8197-08B1582233F6}" destId="{03E60381-624E-DA45-B0EB-82E4C0B267F8}" srcOrd="2" destOrd="0" presId="urn:microsoft.com/office/officeart/2008/layout/LinedList"/>
    <dgm:cxn modelId="{AE055D48-0BA3-8A4F-8EC2-4742450089F7}" type="presParOf" srcId="{66522748-429B-6C43-8197-08B1582233F6}" destId="{DF2AD7DE-CF56-8B4B-961E-966B2F6E6542}" srcOrd="3" destOrd="0" presId="urn:microsoft.com/office/officeart/2008/layout/LinedList"/>
    <dgm:cxn modelId="{3B9E4B2B-F60A-184F-846C-A65D8BAD5EEA}" type="presParOf" srcId="{DF2AD7DE-CF56-8B4B-961E-966B2F6E6542}" destId="{DF3E5393-0BC5-8F4E-AFBA-2EAAE9EF67F5}" srcOrd="0" destOrd="0" presId="urn:microsoft.com/office/officeart/2008/layout/LinedList"/>
    <dgm:cxn modelId="{0E6543BD-E690-CA4D-9BB0-35F126D12E35}" type="presParOf" srcId="{DF2AD7DE-CF56-8B4B-961E-966B2F6E6542}" destId="{D5A8BC68-44D5-4045-ADE0-ABFE63E9577A}" srcOrd="1" destOrd="0" presId="urn:microsoft.com/office/officeart/2008/layout/LinedList"/>
    <dgm:cxn modelId="{DE9ECE1B-AF3C-BF49-BC39-024AAD4E213F}" type="presParOf" srcId="{66522748-429B-6C43-8197-08B1582233F6}" destId="{9B328322-52DC-7B49-811C-8D8E3B28EC01}" srcOrd="4" destOrd="0" presId="urn:microsoft.com/office/officeart/2008/layout/LinedList"/>
    <dgm:cxn modelId="{32027A47-96D5-EF4D-B6B4-E8633D955DD1}" type="presParOf" srcId="{66522748-429B-6C43-8197-08B1582233F6}" destId="{0FFB32FA-E1EE-3C44-AA8E-784969042269}" srcOrd="5" destOrd="0" presId="urn:microsoft.com/office/officeart/2008/layout/LinedList"/>
    <dgm:cxn modelId="{7E89F3EA-DD48-A141-B029-34E141B4FD9D}" type="presParOf" srcId="{0FFB32FA-E1EE-3C44-AA8E-784969042269}" destId="{B62A513E-A28F-DA4E-9324-9911C51CC20B}" srcOrd="0" destOrd="0" presId="urn:microsoft.com/office/officeart/2008/layout/LinedList"/>
    <dgm:cxn modelId="{CA01EC47-3B3B-C846-8FAF-3444D66C51F8}" type="presParOf" srcId="{0FFB32FA-E1EE-3C44-AA8E-784969042269}" destId="{F00BA8EE-F195-EA45-B48D-A56FAF45A69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E477FD6-7949-4542-A49F-E55D5BE438B5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A1725DD-FDAD-4256-B68F-B073C753C84C}">
      <dgm:prSet/>
      <dgm:spPr/>
      <dgm:t>
        <a:bodyPr/>
        <a:lstStyle/>
        <a:p>
          <a:r>
            <a:rPr lang="it-IT"/>
            <a:t>1955: Newell, Simon e Shaw svilupparono un programma in grado di dimostrare automaticamente alcuni teoremi matematici</a:t>
          </a:r>
          <a:endParaRPr lang="en-US"/>
        </a:p>
      </dgm:t>
    </dgm:pt>
    <dgm:pt modelId="{AF1A4FFD-EA2D-4C0D-BC0B-84D5783BEA8F}" type="parTrans" cxnId="{5ACFFF45-FE9B-4576-BAC6-C64EED419F38}">
      <dgm:prSet/>
      <dgm:spPr/>
      <dgm:t>
        <a:bodyPr/>
        <a:lstStyle/>
        <a:p>
          <a:endParaRPr lang="en-US"/>
        </a:p>
      </dgm:t>
    </dgm:pt>
    <dgm:pt modelId="{7BAFE680-FF6B-43AE-A90D-66C2169B6FD1}" type="sibTrans" cxnId="{5ACFFF45-FE9B-4576-BAC6-C64EED419F38}">
      <dgm:prSet/>
      <dgm:spPr/>
      <dgm:t>
        <a:bodyPr/>
        <a:lstStyle/>
        <a:p>
          <a:endParaRPr lang="en-US"/>
        </a:p>
      </dgm:t>
    </dgm:pt>
    <dgm:pt modelId="{FA630691-5FEC-4116-9963-093F168BB664}">
      <dgm:prSet/>
      <dgm:spPr/>
      <dgm:t>
        <a:bodyPr/>
        <a:lstStyle/>
        <a:p>
          <a:r>
            <a:rPr lang="it-IT"/>
            <a:t>Unico programma eseguibile presentato alla conferenza del 1956 che fondò gli studi di intelligenza artificiale</a:t>
          </a:r>
          <a:endParaRPr lang="en-US"/>
        </a:p>
      </dgm:t>
    </dgm:pt>
    <dgm:pt modelId="{53CD0097-864B-4894-8FF7-4095BE558CC1}" type="parTrans" cxnId="{EB5879BA-BC33-4CA9-9B42-0C6D2B9AE26A}">
      <dgm:prSet/>
      <dgm:spPr/>
      <dgm:t>
        <a:bodyPr/>
        <a:lstStyle/>
        <a:p>
          <a:endParaRPr lang="en-US"/>
        </a:p>
      </dgm:t>
    </dgm:pt>
    <dgm:pt modelId="{9C05325F-5BF2-4C83-8115-D36773C23E3F}" type="sibTrans" cxnId="{EB5879BA-BC33-4CA9-9B42-0C6D2B9AE26A}">
      <dgm:prSet/>
      <dgm:spPr/>
      <dgm:t>
        <a:bodyPr/>
        <a:lstStyle/>
        <a:p>
          <a:endParaRPr lang="en-US"/>
        </a:p>
      </dgm:t>
    </dgm:pt>
    <dgm:pt modelId="{6CDB97D0-B8E3-7548-8E23-BFA12DDEC274}" type="pres">
      <dgm:prSet presAssocID="{2E477FD6-7949-4542-A49F-E55D5BE438B5}" presName="vert0" presStyleCnt="0">
        <dgm:presLayoutVars>
          <dgm:dir/>
          <dgm:animOne val="branch"/>
          <dgm:animLvl val="lvl"/>
        </dgm:presLayoutVars>
      </dgm:prSet>
      <dgm:spPr/>
    </dgm:pt>
    <dgm:pt modelId="{86C2FFCC-6A18-884E-9755-E9749850CCBA}" type="pres">
      <dgm:prSet presAssocID="{BA1725DD-FDAD-4256-B68F-B073C753C84C}" presName="thickLine" presStyleLbl="alignNode1" presStyleIdx="0" presStyleCnt="2"/>
      <dgm:spPr/>
    </dgm:pt>
    <dgm:pt modelId="{015058DB-9F4E-F248-B112-EAA0C7FD05CD}" type="pres">
      <dgm:prSet presAssocID="{BA1725DD-FDAD-4256-B68F-B073C753C84C}" presName="horz1" presStyleCnt="0"/>
      <dgm:spPr/>
    </dgm:pt>
    <dgm:pt modelId="{A6FC8800-AEEB-AE4A-B251-F202CBAB6587}" type="pres">
      <dgm:prSet presAssocID="{BA1725DD-FDAD-4256-B68F-B073C753C84C}" presName="tx1" presStyleLbl="revTx" presStyleIdx="0" presStyleCnt="2"/>
      <dgm:spPr/>
    </dgm:pt>
    <dgm:pt modelId="{3A4F0C8F-51E2-014E-9373-36692BF2B100}" type="pres">
      <dgm:prSet presAssocID="{BA1725DD-FDAD-4256-B68F-B073C753C84C}" presName="vert1" presStyleCnt="0"/>
      <dgm:spPr/>
    </dgm:pt>
    <dgm:pt modelId="{58950D50-BE74-494A-9121-210D9A3B53E8}" type="pres">
      <dgm:prSet presAssocID="{FA630691-5FEC-4116-9963-093F168BB664}" presName="thickLine" presStyleLbl="alignNode1" presStyleIdx="1" presStyleCnt="2"/>
      <dgm:spPr/>
    </dgm:pt>
    <dgm:pt modelId="{FB5981E2-08BD-F84E-9677-443D3420F6CA}" type="pres">
      <dgm:prSet presAssocID="{FA630691-5FEC-4116-9963-093F168BB664}" presName="horz1" presStyleCnt="0"/>
      <dgm:spPr/>
    </dgm:pt>
    <dgm:pt modelId="{3C218872-5006-7747-A9B2-E150FD59D2F8}" type="pres">
      <dgm:prSet presAssocID="{FA630691-5FEC-4116-9963-093F168BB664}" presName="tx1" presStyleLbl="revTx" presStyleIdx="1" presStyleCnt="2"/>
      <dgm:spPr/>
    </dgm:pt>
    <dgm:pt modelId="{62498F3A-4A7B-5B4D-807D-92BE1C63C7D7}" type="pres">
      <dgm:prSet presAssocID="{FA630691-5FEC-4116-9963-093F168BB664}" presName="vert1" presStyleCnt="0"/>
      <dgm:spPr/>
    </dgm:pt>
  </dgm:ptLst>
  <dgm:cxnLst>
    <dgm:cxn modelId="{5ACFFF45-FE9B-4576-BAC6-C64EED419F38}" srcId="{2E477FD6-7949-4542-A49F-E55D5BE438B5}" destId="{BA1725DD-FDAD-4256-B68F-B073C753C84C}" srcOrd="0" destOrd="0" parTransId="{AF1A4FFD-EA2D-4C0D-BC0B-84D5783BEA8F}" sibTransId="{7BAFE680-FF6B-43AE-A90D-66C2169B6FD1}"/>
    <dgm:cxn modelId="{EE9B306F-B962-044B-AD11-B2A1C79CCC23}" type="presOf" srcId="{BA1725DD-FDAD-4256-B68F-B073C753C84C}" destId="{A6FC8800-AEEB-AE4A-B251-F202CBAB6587}" srcOrd="0" destOrd="0" presId="urn:microsoft.com/office/officeart/2008/layout/LinedList"/>
    <dgm:cxn modelId="{EB5879BA-BC33-4CA9-9B42-0C6D2B9AE26A}" srcId="{2E477FD6-7949-4542-A49F-E55D5BE438B5}" destId="{FA630691-5FEC-4116-9963-093F168BB664}" srcOrd="1" destOrd="0" parTransId="{53CD0097-864B-4894-8FF7-4095BE558CC1}" sibTransId="{9C05325F-5BF2-4C83-8115-D36773C23E3F}"/>
    <dgm:cxn modelId="{3F3B61D3-6586-6745-BE58-65ED067F9458}" type="presOf" srcId="{FA630691-5FEC-4116-9963-093F168BB664}" destId="{3C218872-5006-7747-A9B2-E150FD59D2F8}" srcOrd="0" destOrd="0" presId="urn:microsoft.com/office/officeart/2008/layout/LinedList"/>
    <dgm:cxn modelId="{B15A15F0-B779-A347-8C34-4CEEF4849330}" type="presOf" srcId="{2E477FD6-7949-4542-A49F-E55D5BE438B5}" destId="{6CDB97D0-B8E3-7548-8E23-BFA12DDEC274}" srcOrd="0" destOrd="0" presId="urn:microsoft.com/office/officeart/2008/layout/LinedList"/>
    <dgm:cxn modelId="{6EBDA1CE-8BB9-B342-A99C-E157682F84B8}" type="presParOf" srcId="{6CDB97D0-B8E3-7548-8E23-BFA12DDEC274}" destId="{86C2FFCC-6A18-884E-9755-E9749850CCBA}" srcOrd="0" destOrd="0" presId="urn:microsoft.com/office/officeart/2008/layout/LinedList"/>
    <dgm:cxn modelId="{3C2FF262-A064-2E4F-AD0C-243B93569325}" type="presParOf" srcId="{6CDB97D0-B8E3-7548-8E23-BFA12DDEC274}" destId="{015058DB-9F4E-F248-B112-EAA0C7FD05CD}" srcOrd="1" destOrd="0" presId="urn:microsoft.com/office/officeart/2008/layout/LinedList"/>
    <dgm:cxn modelId="{885EEC0E-D00C-5B4F-AB6C-FFEDED28034B}" type="presParOf" srcId="{015058DB-9F4E-F248-B112-EAA0C7FD05CD}" destId="{A6FC8800-AEEB-AE4A-B251-F202CBAB6587}" srcOrd="0" destOrd="0" presId="urn:microsoft.com/office/officeart/2008/layout/LinedList"/>
    <dgm:cxn modelId="{FF2C4F89-0ABF-254C-ACF3-D7D7DAD5EE83}" type="presParOf" srcId="{015058DB-9F4E-F248-B112-EAA0C7FD05CD}" destId="{3A4F0C8F-51E2-014E-9373-36692BF2B100}" srcOrd="1" destOrd="0" presId="urn:microsoft.com/office/officeart/2008/layout/LinedList"/>
    <dgm:cxn modelId="{98AB088E-BEDC-5D43-9710-561E93E9C522}" type="presParOf" srcId="{6CDB97D0-B8E3-7548-8E23-BFA12DDEC274}" destId="{58950D50-BE74-494A-9121-210D9A3B53E8}" srcOrd="2" destOrd="0" presId="urn:microsoft.com/office/officeart/2008/layout/LinedList"/>
    <dgm:cxn modelId="{22249F31-46E0-3D48-889E-552BD3170616}" type="presParOf" srcId="{6CDB97D0-B8E3-7548-8E23-BFA12DDEC274}" destId="{FB5981E2-08BD-F84E-9677-443D3420F6CA}" srcOrd="3" destOrd="0" presId="urn:microsoft.com/office/officeart/2008/layout/LinedList"/>
    <dgm:cxn modelId="{2FE2387C-8A77-DB4A-A0C9-4C5D19975A74}" type="presParOf" srcId="{FB5981E2-08BD-F84E-9677-443D3420F6CA}" destId="{3C218872-5006-7747-A9B2-E150FD59D2F8}" srcOrd="0" destOrd="0" presId="urn:microsoft.com/office/officeart/2008/layout/LinedList"/>
    <dgm:cxn modelId="{E6D2CDB5-8282-1447-8711-6B48B6E459E5}" type="presParOf" srcId="{FB5981E2-08BD-F84E-9677-443D3420F6CA}" destId="{62498F3A-4A7B-5B4D-807D-92BE1C63C7D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A00626D-EF3E-4522-984C-A2D22F7883B2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67A56757-3947-4639-99E5-8422C229C2E3}">
      <dgm:prSet/>
      <dgm:spPr/>
      <dgm:t>
        <a:bodyPr/>
        <a:lstStyle/>
        <a:p>
          <a:r>
            <a:rPr lang="it-IT"/>
            <a:t>Un solutore di problemi deve essere considerato un agente a </a:t>
          </a:r>
          <a:r>
            <a:rPr lang="it-IT" b="1"/>
            <a:t>razionalità limitata </a:t>
          </a:r>
          <a:r>
            <a:rPr lang="it-IT"/>
            <a:t>(</a:t>
          </a:r>
          <a:r>
            <a:rPr lang="it-IT" b="1"/>
            <a:t>bounded rationality</a:t>
          </a:r>
          <a:r>
            <a:rPr lang="it-IT"/>
            <a:t>)</a:t>
          </a:r>
          <a:endParaRPr lang="en-US"/>
        </a:p>
      </dgm:t>
    </dgm:pt>
    <dgm:pt modelId="{3C3EF307-18F8-48F6-BBB4-CC76981FB184}" type="parTrans" cxnId="{39774E84-4B05-4214-B58A-041961A417F6}">
      <dgm:prSet/>
      <dgm:spPr/>
      <dgm:t>
        <a:bodyPr/>
        <a:lstStyle/>
        <a:p>
          <a:endParaRPr lang="en-US"/>
        </a:p>
      </dgm:t>
    </dgm:pt>
    <dgm:pt modelId="{619314BD-4327-4F30-85E7-A246C66A9D43}" type="sibTrans" cxnId="{39774E84-4B05-4214-B58A-041961A417F6}">
      <dgm:prSet/>
      <dgm:spPr/>
      <dgm:t>
        <a:bodyPr/>
        <a:lstStyle/>
        <a:p>
          <a:endParaRPr lang="en-US"/>
        </a:p>
      </dgm:t>
    </dgm:pt>
    <dgm:pt modelId="{B00F64AD-C9BE-4EFD-A5EE-DDDBEC394D0F}">
      <dgm:prSet/>
      <dgm:spPr/>
      <dgm:t>
        <a:bodyPr/>
        <a:lstStyle/>
        <a:p>
          <a:r>
            <a:rPr lang="it-IT"/>
            <a:t>Memorie non infinite</a:t>
          </a:r>
          <a:endParaRPr lang="en-US"/>
        </a:p>
      </dgm:t>
    </dgm:pt>
    <dgm:pt modelId="{48B6B3D2-FCB3-4C3B-868B-76F5D039B769}" type="parTrans" cxnId="{39AC713A-F61E-412F-8F85-BE68B89C7FC4}">
      <dgm:prSet/>
      <dgm:spPr/>
      <dgm:t>
        <a:bodyPr/>
        <a:lstStyle/>
        <a:p>
          <a:endParaRPr lang="en-US"/>
        </a:p>
      </dgm:t>
    </dgm:pt>
    <dgm:pt modelId="{DEEA08F7-3DD0-48B0-A4DE-E0F52C9B1EC7}" type="sibTrans" cxnId="{39AC713A-F61E-412F-8F85-BE68B89C7FC4}">
      <dgm:prSet/>
      <dgm:spPr/>
      <dgm:t>
        <a:bodyPr/>
        <a:lstStyle/>
        <a:p>
          <a:endParaRPr lang="en-US"/>
        </a:p>
      </dgm:t>
    </dgm:pt>
    <dgm:pt modelId="{AAA1BF55-57DF-4528-A4A7-2C82494315A8}">
      <dgm:prSet/>
      <dgm:spPr/>
      <dgm:t>
        <a:bodyPr/>
        <a:lstStyle/>
        <a:p>
          <a:r>
            <a:rPr lang="it-IT"/>
            <a:t>Tempo a disposizione non infinito</a:t>
          </a:r>
          <a:endParaRPr lang="en-US"/>
        </a:p>
      </dgm:t>
    </dgm:pt>
    <dgm:pt modelId="{1CCE4D9C-54BB-4363-98BC-7E7231FCBFBB}" type="parTrans" cxnId="{52A399A3-A44D-4461-9E42-D29BD2A41007}">
      <dgm:prSet/>
      <dgm:spPr/>
      <dgm:t>
        <a:bodyPr/>
        <a:lstStyle/>
        <a:p>
          <a:endParaRPr lang="en-US"/>
        </a:p>
      </dgm:t>
    </dgm:pt>
    <dgm:pt modelId="{51004A21-EBBD-41DA-8745-1C2B219C12DE}" type="sibTrans" cxnId="{52A399A3-A44D-4461-9E42-D29BD2A41007}">
      <dgm:prSet/>
      <dgm:spPr/>
      <dgm:t>
        <a:bodyPr/>
        <a:lstStyle/>
        <a:p>
          <a:endParaRPr lang="en-US"/>
        </a:p>
      </dgm:t>
    </dgm:pt>
    <dgm:pt modelId="{00621D90-DF71-41E7-B278-F78AFEA5624F}">
      <dgm:prSet/>
      <dgm:spPr/>
      <dgm:t>
        <a:bodyPr/>
        <a:lstStyle/>
        <a:p>
          <a:r>
            <a:rPr lang="it-IT"/>
            <a:t>Ogni modello per descrivere la soluzione dei problemi deve tenere conto di questi limiti</a:t>
          </a:r>
          <a:endParaRPr lang="en-US"/>
        </a:p>
      </dgm:t>
    </dgm:pt>
    <dgm:pt modelId="{0D3D8C30-5DC5-4016-B1BE-CBA11F5ECAA2}" type="parTrans" cxnId="{4B50B779-39F7-4763-B8EE-F852CF71B6FC}">
      <dgm:prSet/>
      <dgm:spPr/>
      <dgm:t>
        <a:bodyPr/>
        <a:lstStyle/>
        <a:p>
          <a:endParaRPr lang="en-US"/>
        </a:p>
      </dgm:t>
    </dgm:pt>
    <dgm:pt modelId="{51AA9B94-0742-4A3D-BB4F-355051B7A961}" type="sibTrans" cxnId="{4B50B779-39F7-4763-B8EE-F852CF71B6FC}">
      <dgm:prSet/>
      <dgm:spPr/>
      <dgm:t>
        <a:bodyPr/>
        <a:lstStyle/>
        <a:p>
          <a:endParaRPr lang="en-US"/>
        </a:p>
      </dgm:t>
    </dgm:pt>
    <dgm:pt modelId="{A8B704E7-4FF3-E44F-9095-4B0E29FD65C7}" type="pres">
      <dgm:prSet presAssocID="{9A00626D-EF3E-4522-984C-A2D22F7883B2}" presName="vert0" presStyleCnt="0">
        <dgm:presLayoutVars>
          <dgm:dir/>
          <dgm:animOne val="branch"/>
          <dgm:animLvl val="lvl"/>
        </dgm:presLayoutVars>
      </dgm:prSet>
      <dgm:spPr/>
    </dgm:pt>
    <dgm:pt modelId="{5BB3DDF3-B3E8-CD4E-BF73-24319277E1D7}" type="pres">
      <dgm:prSet presAssocID="{67A56757-3947-4639-99E5-8422C229C2E3}" presName="thickLine" presStyleLbl="alignNode1" presStyleIdx="0" presStyleCnt="4"/>
      <dgm:spPr/>
    </dgm:pt>
    <dgm:pt modelId="{527B8010-5960-8F44-843F-81AF81066EC9}" type="pres">
      <dgm:prSet presAssocID="{67A56757-3947-4639-99E5-8422C229C2E3}" presName="horz1" presStyleCnt="0"/>
      <dgm:spPr/>
    </dgm:pt>
    <dgm:pt modelId="{E4BFE47C-982C-624F-BD82-D23AECB8F245}" type="pres">
      <dgm:prSet presAssocID="{67A56757-3947-4639-99E5-8422C229C2E3}" presName="tx1" presStyleLbl="revTx" presStyleIdx="0" presStyleCnt="4"/>
      <dgm:spPr/>
    </dgm:pt>
    <dgm:pt modelId="{6EA53F0A-2D07-C648-89B6-6BB10B3ABFA3}" type="pres">
      <dgm:prSet presAssocID="{67A56757-3947-4639-99E5-8422C229C2E3}" presName="vert1" presStyleCnt="0"/>
      <dgm:spPr/>
    </dgm:pt>
    <dgm:pt modelId="{FF614DB1-81CA-2949-AC8F-972F4EE15D52}" type="pres">
      <dgm:prSet presAssocID="{B00F64AD-C9BE-4EFD-A5EE-DDDBEC394D0F}" presName="thickLine" presStyleLbl="alignNode1" presStyleIdx="1" presStyleCnt="4"/>
      <dgm:spPr/>
    </dgm:pt>
    <dgm:pt modelId="{2BD80F8C-EABE-7345-A488-761EB3658E38}" type="pres">
      <dgm:prSet presAssocID="{B00F64AD-C9BE-4EFD-A5EE-DDDBEC394D0F}" presName="horz1" presStyleCnt="0"/>
      <dgm:spPr/>
    </dgm:pt>
    <dgm:pt modelId="{F362C1D5-FB93-A645-867B-6C815BB03458}" type="pres">
      <dgm:prSet presAssocID="{B00F64AD-C9BE-4EFD-A5EE-DDDBEC394D0F}" presName="tx1" presStyleLbl="revTx" presStyleIdx="1" presStyleCnt="4"/>
      <dgm:spPr/>
    </dgm:pt>
    <dgm:pt modelId="{77EC0622-6240-4840-A0B1-48BA77E0D1BF}" type="pres">
      <dgm:prSet presAssocID="{B00F64AD-C9BE-4EFD-A5EE-DDDBEC394D0F}" presName="vert1" presStyleCnt="0"/>
      <dgm:spPr/>
    </dgm:pt>
    <dgm:pt modelId="{D1F1594D-8029-7A4D-8343-C47C0DFF0CA8}" type="pres">
      <dgm:prSet presAssocID="{AAA1BF55-57DF-4528-A4A7-2C82494315A8}" presName="thickLine" presStyleLbl="alignNode1" presStyleIdx="2" presStyleCnt="4"/>
      <dgm:spPr/>
    </dgm:pt>
    <dgm:pt modelId="{4F21D950-7683-F24F-A420-14550A39994D}" type="pres">
      <dgm:prSet presAssocID="{AAA1BF55-57DF-4528-A4A7-2C82494315A8}" presName="horz1" presStyleCnt="0"/>
      <dgm:spPr/>
    </dgm:pt>
    <dgm:pt modelId="{74842D6B-13A7-274E-8FC2-854308F1A9C6}" type="pres">
      <dgm:prSet presAssocID="{AAA1BF55-57DF-4528-A4A7-2C82494315A8}" presName="tx1" presStyleLbl="revTx" presStyleIdx="2" presStyleCnt="4"/>
      <dgm:spPr/>
    </dgm:pt>
    <dgm:pt modelId="{8AF288AD-B9D0-6A4D-8D3F-EBD5764B5FF7}" type="pres">
      <dgm:prSet presAssocID="{AAA1BF55-57DF-4528-A4A7-2C82494315A8}" presName="vert1" presStyleCnt="0"/>
      <dgm:spPr/>
    </dgm:pt>
    <dgm:pt modelId="{502C03D6-235F-6141-8701-3D548D523675}" type="pres">
      <dgm:prSet presAssocID="{00621D90-DF71-41E7-B278-F78AFEA5624F}" presName="thickLine" presStyleLbl="alignNode1" presStyleIdx="3" presStyleCnt="4"/>
      <dgm:spPr/>
    </dgm:pt>
    <dgm:pt modelId="{8107E9BE-3A2D-FF4F-A16F-9CE89D5FF7CD}" type="pres">
      <dgm:prSet presAssocID="{00621D90-DF71-41E7-B278-F78AFEA5624F}" presName="horz1" presStyleCnt="0"/>
      <dgm:spPr/>
    </dgm:pt>
    <dgm:pt modelId="{4D4DBE68-2248-AB41-B50E-9CCB3E52B562}" type="pres">
      <dgm:prSet presAssocID="{00621D90-DF71-41E7-B278-F78AFEA5624F}" presName="tx1" presStyleLbl="revTx" presStyleIdx="3" presStyleCnt="4"/>
      <dgm:spPr/>
    </dgm:pt>
    <dgm:pt modelId="{A01A1BA9-265E-F544-B55A-C1481B999231}" type="pres">
      <dgm:prSet presAssocID="{00621D90-DF71-41E7-B278-F78AFEA5624F}" presName="vert1" presStyleCnt="0"/>
      <dgm:spPr/>
    </dgm:pt>
  </dgm:ptLst>
  <dgm:cxnLst>
    <dgm:cxn modelId="{F6B6081B-055A-A14E-8F7C-13CB35CA66C6}" type="presOf" srcId="{B00F64AD-C9BE-4EFD-A5EE-DDDBEC394D0F}" destId="{F362C1D5-FB93-A645-867B-6C815BB03458}" srcOrd="0" destOrd="0" presId="urn:microsoft.com/office/officeart/2008/layout/LinedList"/>
    <dgm:cxn modelId="{39AC713A-F61E-412F-8F85-BE68B89C7FC4}" srcId="{9A00626D-EF3E-4522-984C-A2D22F7883B2}" destId="{B00F64AD-C9BE-4EFD-A5EE-DDDBEC394D0F}" srcOrd="1" destOrd="0" parTransId="{48B6B3D2-FCB3-4C3B-868B-76F5D039B769}" sibTransId="{DEEA08F7-3DD0-48B0-A4DE-E0F52C9B1EC7}"/>
    <dgm:cxn modelId="{7342C869-D711-C842-A9A8-1A38A424F339}" type="presOf" srcId="{00621D90-DF71-41E7-B278-F78AFEA5624F}" destId="{4D4DBE68-2248-AB41-B50E-9CCB3E52B562}" srcOrd="0" destOrd="0" presId="urn:microsoft.com/office/officeart/2008/layout/LinedList"/>
    <dgm:cxn modelId="{4B50B779-39F7-4763-B8EE-F852CF71B6FC}" srcId="{9A00626D-EF3E-4522-984C-A2D22F7883B2}" destId="{00621D90-DF71-41E7-B278-F78AFEA5624F}" srcOrd="3" destOrd="0" parTransId="{0D3D8C30-5DC5-4016-B1BE-CBA11F5ECAA2}" sibTransId="{51AA9B94-0742-4A3D-BB4F-355051B7A961}"/>
    <dgm:cxn modelId="{39774E84-4B05-4214-B58A-041961A417F6}" srcId="{9A00626D-EF3E-4522-984C-A2D22F7883B2}" destId="{67A56757-3947-4639-99E5-8422C229C2E3}" srcOrd="0" destOrd="0" parTransId="{3C3EF307-18F8-48F6-BBB4-CC76981FB184}" sibTransId="{619314BD-4327-4F30-85E7-A246C66A9D43}"/>
    <dgm:cxn modelId="{79313A8B-D07E-8841-833D-E6339FBEEA4E}" type="presOf" srcId="{9A00626D-EF3E-4522-984C-A2D22F7883B2}" destId="{A8B704E7-4FF3-E44F-9095-4B0E29FD65C7}" srcOrd="0" destOrd="0" presId="urn:microsoft.com/office/officeart/2008/layout/LinedList"/>
    <dgm:cxn modelId="{52A399A3-A44D-4461-9E42-D29BD2A41007}" srcId="{9A00626D-EF3E-4522-984C-A2D22F7883B2}" destId="{AAA1BF55-57DF-4528-A4A7-2C82494315A8}" srcOrd="2" destOrd="0" parTransId="{1CCE4D9C-54BB-4363-98BC-7E7231FCBFBB}" sibTransId="{51004A21-EBBD-41DA-8745-1C2B219C12DE}"/>
    <dgm:cxn modelId="{398364E1-DBDB-D345-A78C-626C6BC93587}" type="presOf" srcId="{67A56757-3947-4639-99E5-8422C229C2E3}" destId="{E4BFE47C-982C-624F-BD82-D23AECB8F245}" srcOrd="0" destOrd="0" presId="urn:microsoft.com/office/officeart/2008/layout/LinedList"/>
    <dgm:cxn modelId="{AB8E30FC-5C61-6F40-A28E-AD2B52B339C2}" type="presOf" srcId="{AAA1BF55-57DF-4528-A4A7-2C82494315A8}" destId="{74842D6B-13A7-274E-8FC2-854308F1A9C6}" srcOrd="0" destOrd="0" presId="urn:microsoft.com/office/officeart/2008/layout/LinedList"/>
    <dgm:cxn modelId="{FB9789E7-693B-1B42-A42B-7CD851F4DC6C}" type="presParOf" srcId="{A8B704E7-4FF3-E44F-9095-4B0E29FD65C7}" destId="{5BB3DDF3-B3E8-CD4E-BF73-24319277E1D7}" srcOrd="0" destOrd="0" presId="urn:microsoft.com/office/officeart/2008/layout/LinedList"/>
    <dgm:cxn modelId="{40634EEB-C0D3-264C-9F41-AE1E1533C3CE}" type="presParOf" srcId="{A8B704E7-4FF3-E44F-9095-4B0E29FD65C7}" destId="{527B8010-5960-8F44-843F-81AF81066EC9}" srcOrd="1" destOrd="0" presId="urn:microsoft.com/office/officeart/2008/layout/LinedList"/>
    <dgm:cxn modelId="{82F7606E-BB7B-5840-BC99-B222F766AD8E}" type="presParOf" srcId="{527B8010-5960-8F44-843F-81AF81066EC9}" destId="{E4BFE47C-982C-624F-BD82-D23AECB8F245}" srcOrd="0" destOrd="0" presId="urn:microsoft.com/office/officeart/2008/layout/LinedList"/>
    <dgm:cxn modelId="{ABAE6A53-F89E-3F43-90DE-93D77E918305}" type="presParOf" srcId="{527B8010-5960-8F44-843F-81AF81066EC9}" destId="{6EA53F0A-2D07-C648-89B6-6BB10B3ABFA3}" srcOrd="1" destOrd="0" presId="urn:microsoft.com/office/officeart/2008/layout/LinedList"/>
    <dgm:cxn modelId="{A1A34DA3-BF9D-DD40-B54C-6522384407C8}" type="presParOf" srcId="{A8B704E7-4FF3-E44F-9095-4B0E29FD65C7}" destId="{FF614DB1-81CA-2949-AC8F-972F4EE15D52}" srcOrd="2" destOrd="0" presId="urn:microsoft.com/office/officeart/2008/layout/LinedList"/>
    <dgm:cxn modelId="{484A6DA4-B731-334C-9DC2-C1FF1DDBFFE6}" type="presParOf" srcId="{A8B704E7-4FF3-E44F-9095-4B0E29FD65C7}" destId="{2BD80F8C-EABE-7345-A488-761EB3658E38}" srcOrd="3" destOrd="0" presId="urn:microsoft.com/office/officeart/2008/layout/LinedList"/>
    <dgm:cxn modelId="{515EEA9B-BFC6-E14D-B777-A3DBC3698F10}" type="presParOf" srcId="{2BD80F8C-EABE-7345-A488-761EB3658E38}" destId="{F362C1D5-FB93-A645-867B-6C815BB03458}" srcOrd="0" destOrd="0" presId="urn:microsoft.com/office/officeart/2008/layout/LinedList"/>
    <dgm:cxn modelId="{B04F8607-DCF3-B74D-B479-AEE028AB95EC}" type="presParOf" srcId="{2BD80F8C-EABE-7345-A488-761EB3658E38}" destId="{77EC0622-6240-4840-A0B1-48BA77E0D1BF}" srcOrd="1" destOrd="0" presId="urn:microsoft.com/office/officeart/2008/layout/LinedList"/>
    <dgm:cxn modelId="{7141E7A2-BCA3-6043-B9A8-B2C0E4E89BDD}" type="presParOf" srcId="{A8B704E7-4FF3-E44F-9095-4B0E29FD65C7}" destId="{D1F1594D-8029-7A4D-8343-C47C0DFF0CA8}" srcOrd="4" destOrd="0" presId="urn:microsoft.com/office/officeart/2008/layout/LinedList"/>
    <dgm:cxn modelId="{5164E1B4-D0A6-6F41-8D72-A233DEA77E6C}" type="presParOf" srcId="{A8B704E7-4FF3-E44F-9095-4B0E29FD65C7}" destId="{4F21D950-7683-F24F-A420-14550A39994D}" srcOrd="5" destOrd="0" presId="urn:microsoft.com/office/officeart/2008/layout/LinedList"/>
    <dgm:cxn modelId="{37219459-B5F7-FA41-9BA8-0FBDEF699D0F}" type="presParOf" srcId="{4F21D950-7683-F24F-A420-14550A39994D}" destId="{74842D6B-13A7-274E-8FC2-854308F1A9C6}" srcOrd="0" destOrd="0" presId="urn:microsoft.com/office/officeart/2008/layout/LinedList"/>
    <dgm:cxn modelId="{72FF901A-B93C-A241-A252-02A37A42C2D6}" type="presParOf" srcId="{4F21D950-7683-F24F-A420-14550A39994D}" destId="{8AF288AD-B9D0-6A4D-8D3F-EBD5764B5FF7}" srcOrd="1" destOrd="0" presId="urn:microsoft.com/office/officeart/2008/layout/LinedList"/>
    <dgm:cxn modelId="{E9890E80-E7CB-4943-99F7-FF6BE681A46E}" type="presParOf" srcId="{A8B704E7-4FF3-E44F-9095-4B0E29FD65C7}" destId="{502C03D6-235F-6141-8701-3D548D523675}" srcOrd="6" destOrd="0" presId="urn:microsoft.com/office/officeart/2008/layout/LinedList"/>
    <dgm:cxn modelId="{B51DF3EC-0AF4-EC46-9170-55E5077CBB97}" type="presParOf" srcId="{A8B704E7-4FF3-E44F-9095-4B0E29FD65C7}" destId="{8107E9BE-3A2D-FF4F-A16F-9CE89D5FF7CD}" srcOrd="7" destOrd="0" presId="urn:microsoft.com/office/officeart/2008/layout/LinedList"/>
    <dgm:cxn modelId="{A94A4B45-554A-E248-B63E-D82AD9901292}" type="presParOf" srcId="{8107E9BE-3A2D-FF4F-A16F-9CE89D5FF7CD}" destId="{4D4DBE68-2248-AB41-B50E-9CCB3E52B562}" srcOrd="0" destOrd="0" presId="urn:microsoft.com/office/officeart/2008/layout/LinedList"/>
    <dgm:cxn modelId="{5A06D326-F0FF-FB4E-BC73-4A39C1FE0E24}" type="presParOf" srcId="{8107E9BE-3A2D-FF4F-A16F-9CE89D5FF7CD}" destId="{A01A1BA9-265E-F544-B55A-C1481B99923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C3584BC-0D6C-4443-9463-26DF2DEFAF87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3B2D1EEA-8A7E-4B37-8B2F-E45404A8A5EE}">
      <dgm:prSet/>
      <dgm:spPr/>
      <dgm:t>
        <a:bodyPr/>
        <a:lstStyle/>
        <a:p>
          <a:r>
            <a:rPr lang="it-IT"/>
            <a:t>Chi risolve problemi non cerca sempre soluzioni </a:t>
          </a:r>
          <a:r>
            <a:rPr lang="it-IT" b="1"/>
            <a:t>ottimali</a:t>
          </a:r>
          <a:r>
            <a:rPr lang="it-IT"/>
            <a:t>, cioè le più efficaci ed efficienti in assoluto</a:t>
          </a:r>
          <a:endParaRPr lang="en-US"/>
        </a:p>
      </dgm:t>
    </dgm:pt>
    <dgm:pt modelId="{EF61BFBC-318E-411B-B8C1-4E8953CCB091}" type="parTrans" cxnId="{AFBF6F2B-9C33-430C-AEEA-1ABE0A162001}">
      <dgm:prSet/>
      <dgm:spPr/>
      <dgm:t>
        <a:bodyPr/>
        <a:lstStyle/>
        <a:p>
          <a:endParaRPr lang="en-US"/>
        </a:p>
      </dgm:t>
    </dgm:pt>
    <dgm:pt modelId="{DF991271-475D-4A49-9ADF-8FA262632FFB}" type="sibTrans" cxnId="{AFBF6F2B-9C33-430C-AEEA-1ABE0A162001}">
      <dgm:prSet/>
      <dgm:spPr/>
      <dgm:t>
        <a:bodyPr/>
        <a:lstStyle/>
        <a:p>
          <a:endParaRPr lang="en-US"/>
        </a:p>
      </dgm:t>
    </dgm:pt>
    <dgm:pt modelId="{1279087D-A65D-4678-8A15-79A6EE1D3E58}">
      <dgm:prSet/>
      <dgm:spPr/>
      <dgm:t>
        <a:bodyPr/>
        <a:lstStyle/>
        <a:p>
          <a:r>
            <a:rPr lang="it-IT"/>
            <a:t>Cerca soluzioni “buone abbastanza” rispetto agli obiettivi e alle risorse a disposizione</a:t>
          </a:r>
          <a:endParaRPr lang="en-US"/>
        </a:p>
      </dgm:t>
    </dgm:pt>
    <dgm:pt modelId="{80ED42CA-4399-47EC-B184-E8BA4EA6573D}" type="parTrans" cxnId="{02D73877-0647-445F-B5D1-08BFAF0E9C43}">
      <dgm:prSet/>
      <dgm:spPr/>
      <dgm:t>
        <a:bodyPr/>
        <a:lstStyle/>
        <a:p>
          <a:endParaRPr lang="en-US"/>
        </a:p>
      </dgm:t>
    </dgm:pt>
    <dgm:pt modelId="{299F6EF2-14F2-4FE7-B8F4-F19626CFB661}" type="sibTrans" cxnId="{02D73877-0647-445F-B5D1-08BFAF0E9C43}">
      <dgm:prSet/>
      <dgm:spPr/>
      <dgm:t>
        <a:bodyPr/>
        <a:lstStyle/>
        <a:p>
          <a:endParaRPr lang="en-US"/>
        </a:p>
      </dgm:t>
    </dgm:pt>
    <dgm:pt modelId="{652E6DAE-9D75-4072-BD12-FBC9C7E6CCFC}">
      <dgm:prSet/>
      <dgm:spPr/>
      <dgm:t>
        <a:bodyPr/>
        <a:lstStyle/>
        <a:p>
          <a:r>
            <a:rPr lang="it-IT"/>
            <a:t>Simon coniò un neologismo per questo: il criterio del </a:t>
          </a:r>
          <a:r>
            <a:rPr lang="it-IT" b="1"/>
            <a:t>satisficing</a:t>
          </a:r>
          <a:endParaRPr lang="en-US"/>
        </a:p>
      </dgm:t>
    </dgm:pt>
    <dgm:pt modelId="{C81CDC28-EED1-474F-AE9A-B2D06E35FCF5}" type="parTrans" cxnId="{F2E0A721-EE2A-49EF-A5A8-E04587CCB7B7}">
      <dgm:prSet/>
      <dgm:spPr/>
      <dgm:t>
        <a:bodyPr/>
        <a:lstStyle/>
        <a:p>
          <a:endParaRPr lang="en-US"/>
        </a:p>
      </dgm:t>
    </dgm:pt>
    <dgm:pt modelId="{D6A7353D-2403-4B75-BEE6-35BB5EB42995}" type="sibTrans" cxnId="{F2E0A721-EE2A-49EF-A5A8-E04587CCB7B7}">
      <dgm:prSet/>
      <dgm:spPr/>
      <dgm:t>
        <a:bodyPr/>
        <a:lstStyle/>
        <a:p>
          <a:endParaRPr lang="en-US"/>
        </a:p>
      </dgm:t>
    </dgm:pt>
    <dgm:pt modelId="{4F09E393-0C07-8249-889E-9439455C1D42}" type="pres">
      <dgm:prSet presAssocID="{FC3584BC-0D6C-4443-9463-26DF2DEFAF87}" presName="vert0" presStyleCnt="0">
        <dgm:presLayoutVars>
          <dgm:dir/>
          <dgm:animOne val="branch"/>
          <dgm:animLvl val="lvl"/>
        </dgm:presLayoutVars>
      </dgm:prSet>
      <dgm:spPr/>
    </dgm:pt>
    <dgm:pt modelId="{28E233D5-F531-8A4F-8EB1-2787D26D7532}" type="pres">
      <dgm:prSet presAssocID="{3B2D1EEA-8A7E-4B37-8B2F-E45404A8A5EE}" presName="thickLine" presStyleLbl="alignNode1" presStyleIdx="0" presStyleCnt="3"/>
      <dgm:spPr/>
    </dgm:pt>
    <dgm:pt modelId="{3613F591-5614-5646-A78E-DBC0D975EF7C}" type="pres">
      <dgm:prSet presAssocID="{3B2D1EEA-8A7E-4B37-8B2F-E45404A8A5EE}" presName="horz1" presStyleCnt="0"/>
      <dgm:spPr/>
    </dgm:pt>
    <dgm:pt modelId="{84B5D8A2-B51A-5D48-97DD-4C69EC44B5F7}" type="pres">
      <dgm:prSet presAssocID="{3B2D1EEA-8A7E-4B37-8B2F-E45404A8A5EE}" presName="tx1" presStyleLbl="revTx" presStyleIdx="0" presStyleCnt="3"/>
      <dgm:spPr/>
    </dgm:pt>
    <dgm:pt modelId="{FE240889-4F3B-8D45-81F0-D12C5371B19E}" type="pres">
      <dgm:prSet presAssocID="{3B2D1EEA-8A7E-4B37-8B2F-E45404A8A5EE}" presName="vert1" presStyleCnt="0"/>
      <dgm:spPr/>
    </dgm:pt>
    <dgm:pt modelId="{3FF11A1C-2911-F54D-A1CB-83896C7FC537}" type="pres">
      <dgm:prSet presAssocID="{1279087D-A65D-4678-8A15-79A6EE1D3E58}" presName="thickLine" presStyleLbl="alignNode1" presStyleIdx="1" presStyleCnt="3"/>
      <dgm:spPr/>
    </dgm:pt>
    <dgm:pt modelId="{ED21086B-FD95-074E-BF9E-2430B3D81460}" type="pres">
      <dgm:prSet presAssocID="{1279087D-A65D-4678-8A15-79A6EE1D3E58}" presName="horz1" presStyleCnt="0"/>
      <dgm:spPr/>
    </dgm:pt>
    <dgm:pt modelId="{E0E779AF-39A1-7F43-BFC1-54005FFC2C8D}" type="pres">
      <dgm:prSet presAssocID="{1279087D-A65D-4678-8A15-79A6EE1D3E58}" presName="tx1" presStyleLbl="revTx" presStyleIdx="1" presStyleCnt="3"/>
      <dgm:spPr/>
    </dgm:pt>
    <dgm:pt modelId="{683D5A91-414A-D247-9802-7AEF09232754}" type="pres">
      <dgm:prSet presAssocID="{1279087D-A65D-4678-8A15-79A6EE1D3E58}" presName="vert1" presStyleCnt="0"/>
      <dgm:spPr/>
    </dgm:pt>
    <dgm:pt modelId="{4284ABCB-3533-1046-A732-AACA98033255}" type="pres">
      <dgm:prSet presAssocID="{652E6DAE-9D75-4072-BD12-FBC9C7E6CCFC}" presName="thickLine" presStyleLbl="alignNode1" presStyleIdx="2" presStyleCnt="3"/>
      <dgm:spPr/>
    </dgm:pt>
    <dgm:pt modelId="{FF46C192-A94C-8E49-9545-2FDBDCE84FD5}" type="pres">
      <dgm:prSet presAssocID="{652E6DAE-9D75-4072-BD12-FBC9C7E6CCFC}" presName="horz1" presStyleCnt="0"/>
      <dgm:spPr/>
    </dgm:pt>
    <dgm:pt modelId="{82D0F009-D6CD-D244-9E25-29FF1BB63D1F}" type="pres">
      <dgm:prSet presAssocID="{652E6DAE-9D75-4072-BD12-FBC9C7E6CCFC}" presName="tx1" presStyleLbl="revTx" presStyleIdx="2" presStyleCnt="3"/>
      <dgm:spPr/>
    </dgm:pt>
    <dgm:pt modelId="{0675F8E6-5455-0A4A-A40D-64D501DA6527}" type="pres">
      <dgm:prSet presAssocID="{652E6DAE-9D75-4072-BD12-FBC9C7E6CCFC}" presName="vert1" presStyleCnt="0"/>
      <dgm:spPr/>
    </dgm:pt>
  </dgm:ptLst>
  <dgm:cxnLst>
    <dgm:cxn modelId="{BED08805-DCC7-954E-BD46-97C3726AF481}" type="presOf" srcId="{652E6DAE-9D75-4072-BD12-FBC9C7E6CCFC}" destId="{82D0F009-D6CD-D244-9E25-29FF1BB63D1F}" srcOrd="0" destOrd="0" presId="urn:microsoft.com/office/officeart/2008/layout/LinedList"/>
    <dgm:cxn modelId="{F2E0A721-EE2A-49EF-A5A8-E04587CCB7B7}" srcId="{FC3584BC-0D6C-4443-9463-26DF2DEFAF87}" destId="{652E6DAE-9D75-4072-BD12-FBC9C7E6CCFC}" srcOrd="2" destOrd="0" parTransId="{C81CDC28-EED1-474F-AE9A-B2D06E35FCF5}" sibTransId="{D6A7353D-2403-4B75-BEE6-35BB5EB42995}"/>
    <dgm:cxn modelId="{AFBF6F2B-9C33-430C-AEEA-1ABE0A162001}" srcId="{FC3584BC-0D6C-4443-9463-26DF2DEFAF87}" destId="{3B2D1EEA-8A7E-4B37-8B2F-E45404A8A5EE}" srcOrd="0" destOrd="0" parTransId="{EF61BFBC-318E-411B-B8C1-4E8953CCB091}" sibTransId="{DF991271-475D-4A49-9ADF-8FA262632FFB}"/>
    <dgm:cxn modelId="{7CC4EF4A-7F77-A14E-8F1D-A1CB4D319BDD}" type="presOf" srcId="{1279087D-A65D-4678-8A15-79A6EE1D3E58}" destId="{E0E779AF-39A1-7F43-BFC1-54005FFC2C8D}" srcOrd="0" destOrd="0" presId="urn:microsoft.com/office/officeart/2008/layout/LinedList"/>
    <dgm:cxn modelId="{2793E469-F1B5-3F41-B9D7-E23A7E9D084B}" type="presOf" srcId="{FC3584BC-0D6C-4443-9463-26DF2DEFAF87}" destId="{4F09E393-0C07-8249-889E-9439455C1D42}" srcOrd="0" destOrd="0" presId="urn:microsoft.com/office/officeart/2008/layout/LinedList"/>
    <dgm:cxn modelId="{02D73877-0647-445F-B5D1-08BFAF0E9C43}" srcId="{FC3584BC-0D6C-4443-9463-26DF2DEFAF87}" destId="{1279087D-A65D-4678-8A15-79A6EE1D3E58}" srcOrd="1" destOrd="0" parTransId="{80ED42CA-4399-47EC-B184-E8BA4EA6573D}" sibTransId="{299F6EF2-14F2-4FE7-B8F4-F19626CFB661}"/>
    <dgm:cxn modelId="{3B6DF896-0211-B14B-B093-388A5DC2C548}" type="presOf" srcId="{3B2D1EEA-8A7E-4B37-8B2F-E45404A8A5EE}" destId="{84B5D8A2-B51A-5D48-97DD-4C69EC44B5F7}" srcOrd="0" destOrd="0" presId="urn:microsoft.com/office/officeart/2008/layout/LinedList"/>
    <dgm:cxn modelId="{C3BA741A-46F5-3840-BC6A-0F1468380C29}" type="presParOf" srcId="{4F09E393-0C07-8249-889E-9439455C1D42}" destId="{28E233D5-F531-8A4F-8EB1-2787D26D7532}" srcOrd="0" destOrd="0" presId="urn:microsoft.com/office/officeart/2008/layout/LinedList"/>
    <dgm:cxn modelId="{5F72541C-A50A-0948-B0B0-D36225F896E8}" type="presParOf" srcId="{4F09E393-0C07-8249-889E-9439455C1D42}" destId="{3613F591-5614-5646-A78E-DBC0D975EF7C}" srcOrd="1" destOrd="0" presId="urn:microsoft.com/office/officeart/2008/layout/LinedList"/>
    <dgm:cxn modelId="{C5DD4BFD-043D-C941-8268-DD46B910B5B1}" type="presParOf" srcId="{3613F591-5614-5646-A78E-DBC0D975EF7C}" destId="{84B5D8A2-B51A-5D48-97DD-4C69EC44B5F7}" srcOrd="0" destOrd="0" presId="urn:microsoft.com/office/officeart/2008/layout/LinedList"/>
    <dgm:cxn modelId="{B85AB749-6253-6C45-938A-7F486A9A81EC}" type="presParOf" srcId="{3613F591-5614-5646-A78E-DBC0D975EF7C}" destId="{FE240889-4F3B-8D45-81F0-D12C5371B19E}" srcOrd="1" destOrd="0" presId="urn:microsoft.com/office/officeart/2008/layout/LinedList"/>
    <dgm:cxn modelId="{31DF442F-8590-2D4F-A94A-12301A051DAB}" type="presParOf" srcId="{4F09E393-0C07-8249-889E-9439455C1D42}" destId="{3FF11A1C-2911-F54D-A1CB-83896C7FC537}" srcOrd="2" destOrd="0" presId="urn:microsoft.com/office/officeart/2008/layout/LinedList"/>
    <dgm:cxn modelId="{15F09F1E-112B-DC45-8FF6-5FC7B9F286CA}" type="presParOf" srcId="{4F09E393-0C07-8249-889E-9439455C1D42}" destId="{ED21086B-FD95-074E-BF9E-2430B3D81460}" srcOrd="3" destOrd="0" presId="urn:microsoft.com/office/officeart/2008/layout/LinedList"/>
    <dgm:cxn modelId="{0DFA6AE2-3738-5944-A5A0-03F11D09FE90}" type="presParOf" srcId="{ED21086B-FD95-074E-BF9E-2430B3D81460}" destId="{E0E779AF-39A1-7F43-BFC1-54005FFC2C8D}" srcOrd="0" destOrd="0" presId="urn:microsoft.com/office/officeart/2008/layout/LinedList"/>
    <dgm:cxn modelId="{961EE7EC-D8E5-D549-A2E9-8DC2F420EFEA}" type="presParOf" srcId="{ED21086B-FD95-074E-BF9E-2430B3D81460}" destId="{683D5A91-414A-D247-9802-7AEF09232754}" srcOrd="1" destOrd="0" presId="urn:microsoft.com/office/officeart/2008/layout/LinedList"/>
    <dgm:cxn modelId="{7AD2EEAE-CE00-FE4A-8F6E-480C73B0C46A}" type="presParOf" srcId="{4F09E393-0C07-8249-889E-9439455C1D42}" destId="{4284ABCB-3533-1046-A732-AACA98033255}" srcOrd="4" destOrd="0" presId="urn:microsoft.com/office/officeart/2008/layout/LinedList"/>
    <dgm:cxn modelId="{F52334E5-201C-E44F-898E-5BB72ABF9581}" type="presParOf" srcId="{4F09E393-0C07-8249-889E-9439455C1D42}" destId="{FF46C192-A94C-8E49-9545-2FDBDCE84FD5}" srcOrd="5" destOrd="0" presId="urn:microsoft.com/office/officeart/2008/layout/LinedList"/>
    <dgm:cxn modelId="{B1E61B3B-FBDA-CD4C-BFAB-7EAC054B9824}" type="presParOf" srcId="{FF46C192-A94C-8E49-9545-2FDBDCE84FD5}" destId="{82D0F009-D6CD-D244-9E25-29FF1BB63D1F}" srcOrd="0" destOrd="0" presId="urn:microsoft.com/office/officeart/2008/layout/LinedList"/>
    <dgm:cxn modelId="{D5EAEBB5-6724-3C4F-B079-048FDCE5C186}" type="presParOf" srcId="{FF46C192-A94C-8E49-9545-2FDBDCE84FD5}" destId="{0675F8E6-5455-0A4A-A40D-64D501DA652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E60875C-E0A8-441A-ADB6-C0F0BE1BA7C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0E6689C-359A-461F-90D0-C24D7A7449C2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Attraverso l’analisi di protocolli di pensiero a voce alta </a:t>
          </a:r>
          <a:r>
            <a:rPr lang="it-IT" dirty="0" err="1">
              <a:solidFill>
                <a:schemeClr val="tx1"/>
              </a:solidFill>
            </a:rPr>
            <a:t>Newell</a:t>
          </a:r>
          <a:r>
            <a:rPr lang="it-IT" dirty="0">
              <a:solidFill>
                <a:schemeClr val="tx1"/>
              </a:solidFill>
            </a:rPr>
            <a:t> e Simon identificarono le principali strategie euristiche umane, e le simularono nel primo modello formale del </a:t>
          </a:r>
          <a:r>
            <a:rPr lang="it-IT" dirty="0" err="1">
              <a:solidFill>
                <a:schemeClr val="tx1"/>
              </a:solidFill>
            </a:rPr>
            <a:t>problem</a:t>
          </a:r>
          <a:r>
            <a:rPr lang="it-IT" dirty="0">
              <a:solidFill>
                <a:schemeClr val="tx1"/>
              </a:solidFill>
            </a:rPr>
            <a:t> </a:t>
          </a:r>
          <a:r>
            <a:rPr lang="it-IT" dirty="0" err="1">
              <a:solidFill>
                <a:schemeClr val="tx1"/>
              </a:solidFill>
            </a:rPr>
            <a:t>solving</a:t>
          </a:r>
          <a:r>
            <a:rPr lang="it-IT" dirty="0">
              <a:solidFill>
                <a:schemeClr val="tx1"/>
              </a:solidFill>
            </a:rPr>
            <a:t> analitico: il GPS</a:t>
          </a:r>
          <a:endParaRPr lang="en-US" dirty="0">
            <a:solidFill>
              <a:schemeClr val="tx1"/>
            </a:solidFill>
          </a:endParaRPr>
        </a:p>
      </dgm:t>
    </dgm:pt>
    <dgm:pt modelId="{7742E803-A171-4DE3-A7E8-0330B894A9F9}" type="parTrans" cxnId="{E1A77C77-FF40-4EBD-B98B-17A40E496B7A}">
      <dgm:prSet/>
      <dgm:spPr/>
      <dgm:t>
        <a:bodyPr/>
        <a:lstStyle/>
        <a:p>
          <a:endParaRPr lang="en-US"/>
        </a:p>
      </dgm:t>
    </dgm:pt>
    <dgm:pt modelId="{408932F8-52DB-4003-961A-CC8AF217FAAF}" type="sibTrans" cxnId="{E1A77C77-FF40-4EBD-B98B-17A40E496B7A}">
      <dgm:prSet/>
      <dgm:spPr/>
      <dgm:t>
        <a:bodyPr/>
        <a:lstStyle/>
        <a:p>
          <a:endParaRPr lang="en-US"/>
        </a:p>
      </dgm:t>
    </dgm:pt>
    <dgm:pt modelId="{41F32CD3-64FF-47DC-A4A1-DC9EF9508C80}">
      <dgm:prSet/>
      <dgm:spPr/>
      <dgm:t>
        <a:bodyPr/>
        <a:lstStyle/>
        <a:p>
          <a:r>
            <a:rPr lang="it-IT">
              <a:solidFill>
                <a:schemeClr val="tx1"/>
              </a:solidFill>
            </a:rPr>
            <a:t>Il GPS è stato la base dell’architettura cognitiva SOAR</a:t>
          </a:r>
          <a:endParaRPr lang="en-US">
            <a:solidFill>
              <a:schemeClr val="tx1"/>
            </a:solidFill>
          </a:endParaRPr>
        </a:p>
      </dgm:t>
    </dgm:pt>
    <dgm:pt modelId="{13174247-573C-4550-9B65-1B6FD6C5BB2D}" type="parTrans" cxnId="{88733A94-9709-4D9C-B388-8D55FE8F0E45}">
      <dgm:prSet/>
      <dgm:spPr/>
      <dgm:t>
        <a:bodyPr/>
        <a:lstStyle/>
        <a:p>
          <a:endParaRPr lang="en-US"/>
        </a:p>
      </dgm:t>
    </dgm:pt>
    <dgm:pt modelId="{AC9E5C25-9DF0-4D6C-8963-F75A3C66746F}" type="sibTrans" cxnId="{88733A94-9709-4D9C-B388-8D55FE8F0E45}">
      <dgm:prSet/>
      <dgm:spPr/>
      <dgm:t>
        <a:bodyPr/>
        <a:lstStyle/>
        <a:p>
          <a:endParaRPr lang="en-US"/>
        </a:p>
      </dgm:t>
    </dgm:pt>
    <dgm:pt modelId="{ACAF7E8E-9C70-4C98-874A-1EC6FFAD1E09}">
      <dgm:prSet/>
      <dgm:spPr/>
      <dgm:t>
        <a:bodyPr/>
        <a:lstStyle/>
        <a:p>
          <a:r>
            <a:rPr lang="it-IT">
              <a:solidFill>
                <a:schemeClr val="tx1"/>
              </a:solidFill>
            </a:rPr>
            <a:t>Molto usata per sviluppare modelli dei processi cognitivi</a:t>
          </a:r>
          <a:endParaRPr lang="en-US">
            <a:solidFill>
              <a:schemeClr val="tx1"/>
            </a:solidFill>
          </a:endParaRPr>
        </a:p>
      </dgm:t>
    </dgm:pt>
    <dgm:pt modelId="{0010C277-0B8D-4136-A407-E0EF549F56D9}" type="parTrans" cxnId="{2B6B538C-B5F0-4DE2-A77A-0C978AAC662D}">
      <dgm:prSet/>
      <dgm:spPr/>
      <dgm:t>
        <a:bodyPr/>
        <a:lstStyle/>
        <a:p>
          <a:endParaRPr lang="en-US"/>
        </a:p>
      </dgm:t>
    </dgm:pt>
    <dgm:pt modelId="{C57E75ED-2542-4DBD-8136-BDD043BDEF86}" type="sibTrans" cxnId="{2B6B538C-B5F0-4DE2-A77A-0C978AAC662D}">
      <dgm:prSet/>
      <dgm:spPr/>
      <dgm:t>
        <a:bodyPr/>
        <a:lstStyle/>
        <a:p>
          <a:endParaRPr lang="en-US"/>
        </a:p>
      </dgm:t>
    </dgm:pt>
    <dgm:pt modelId="{84DD5A9C-A228-42AB-80A2-2D57008154B4}">
      <dgm:prSet/>
      <dgm:spPr/>
      <dgm:t>
        <a:bodyPr/>
        <a:lstStyle/>
        <a:p>
          <a:r>
            <a:rPr lang="it-IT">
              <a:solidFill>
                <a:schemeClr val="tx1"/>
              </a:solidFill>
            </a:rPr>
            <a:t>Vantaggio: precisione matematica nelle descrizioni dei processi</a:t>
          </a:r>
          <a:endParaRPr lang="en-US">
            <a:solidFill>
              <a:schemeClr val="tx1"/>
            </a:solidFill>
          </a:endParaRPr>
        </a:p>
      </dgm:t>
    </dgm:pt>
    <dgm:pt modelId="{F703885A-35B6-466B-B194-351C88D1CA05}" type="parTrans" cxnId="{9733E0A4-5699-4099-A2ED-0B4FADE8912C}">
      <dgm:prSet/>
      <dgm:spPr/>
      <dgm:t>
        <a:bodyPr/>
        <a:lstStyle/>
        <a:p>
          <a:endParaRPr lang="en-US"/>
        </a:p>
      </dgm:t>
    </dgm:pt>
    <dgm:pt modelId="{840D4BC2-0A2E-4DEF-BF5E-E5FF71BC8B36}" type="sibTrans" cxnId="{9733E0A4-5699-4099-A2ED-0B4FADE8912C}">
      <dgm:prSet/>
      <dgm:spPr/>
      <dgm:t>
        <a:bodyPr/>
        <a:lstStyle/>
        <a:p>
          <a:endParaRPr lang="en-US"/>
        </a:p>
      </dgm:t>
    </dgm:pt>
    <dgm:pt modelId="{F5F933C9-32BF-4985-B0F7-657EBA984BD4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Svantaggio: prospettiva limitata. Contrariamente agli approcci gestaltici, non si interessa della rappresentazione iniziale del problema e della sua ristrutturazione</a:t>
          </a:r>
          <a:endParaRPr lang="en-US" dirty="0">
            <a:solidFill>
              <a:schemeClr val="tx1"/>
            </a:solidFill>
          </a:endParaRPr>
        </a:p>
      </dgm:t>
    </dgm:pt>
    <dgm:pt modelId="{D89343C7-68E4-4B90-BAC0-18BD5B99A3BD}" type="parTrans" cxnId="{5A74809A-46AE-4F9F-948C-F98500E750D6}">
      <dgm:prSet/>
      <dgm:spPr/>
      <dgm:t>
        <a:bodyPr/>
        <a:lstStyle/>
        <a:p>
          <a:endParaRPr lang="en-US"/>
        </a:p>
      </dgm:t>
    </dgm:pt>
    <dgm:pt modelId="{6EC73751-E93B-41B8-8AA2-F39EFE9D2655}" type="sibTrans" cxnId="{5A74809A-46AE-4F9F-948C-F98500E750D6}">
      <dgm:prSet/>
      <dgm:spPr/>
      <dgm:t>
        <a:bodyPr/>
        <a:lstStyle/>
        <a:p>
          <a:endParaRPr lang="en-US"/>
        </a:p>
      </dgm:t>
    </dgm:pt>
    <dgm:pt modelId="{2A1232F4-BAD9-4862-A1D4-29F6633244D7}">
      <dgm:prSet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Descrive i processi di ricerca della soluzione, una volta </a:t>
          </a:r>
          <a:r>
            <a:rPr lang="it-IT" b="1" dirty="0">
              <a:solidFill>
                <a:schemeClr val="tx1"/>
              </a:solidFill>
            </a:rPr>
            <a:t>data</a:t>
          </a:r>
          <a:r>
            <a:rPr lang="it-IT" dirty="0">
              <a:solidFill>
                <a:schemeClr val="tx1"/>
              </a:solidFill>
            </a:rPr>
            <a:t> una rappresentazione iniziale</a:t>
          </a:r>
          <a:endParaRPr lang="en-US" dirty="0">
            <a:solidFill>
              <a:schemeClr val="tx1"/>
            </a:solidFill>
          </a:endParaRPr>
        </a:p>
      </dgm:t>
    </dgm:pt>
    <dgm:pt modelId="{0B0F8E09-F4E7-46EC-A257-B872AC29CB9C}" type="parTrans" cxnId="{AF3B9453-61B9-4D6A-A074-8B700B5F96BB}">
      <dgm:prSet/>
      <dgm:spPr/>
      <dgm:t>
        <a:bodyPr/>
        <a:lstStyle/>
        <a:p>
          <a:endParaRPr lang="en-US"/>
        </a:p>
      </dgm:t>
    </dgm:pt>
    <dgm:pt modelId="{3C9665EF-2887-4033-B504-CAC525B2A75F}" type="sibTrans" cxnId="{AF3B9453-61B9-4D6A-A074-8B700B5F96BB}">
      <dgm:prSet/>
      <dgm:spPr/>
      <dgm:t>
        <a:bodyPr/>
        <a:lstStyle/>
        <a:p>
          <a:endParaRPr lang="en-US"/>
        </a:p>
      </dgm:t>
    </dgm:pt>
    <dgm:pt modelId="{649885B0-F789-7641-82DD-55105AD9096D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La </a:t>
          </a:r>
          <a:r>
            <a:rPr lang="en-US" dirty="0" err="1">
              <a:solidFill>
                <a:schemeClr val="tx1"/>
              </a:solidFill>
            </a:rPr>
            <a:t>teoria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si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occupa</a:t>
          </a:r>
          <a:r>
            <a:rPr lang="en-US" dirty="0">
              <a:solidFill>
                <a:schemeClr val="tx1"/>
              </a:solidFill>
            </a:rPr>
            <a:t> solo</a:t>
          </a:r>
          <a:r>
            <a:rPr lang="en-US" b="0" dirty="0">
              <a:solidFill>
                <a:schemeClr val="tx1"/>
              </a:solidFill>
            </a:rPr>
            <a:t> di </a:t>
          </a:r>
          <a:r>
            <a:rPr lang="en-US" b="1" dirty="0" err="1">
              <a:solidFill>
                <a:schemeClr val="tx1"/>
              </a:solidFill>
            </a:rPr>
            <a:t>problemi</a:t>
          </a:r>
          <a:r>
            <a:rPr lang="en-US" b="1" dirty="0">
              <a:solidFill>
                <a:schemeClr val="tx1"/>
              </a:solidFill>
            </a:rPr>
            <a:t> ben </a:t>
          </a:r>
          <a:r>
            <a:rPr lang="en-US" b="1" dirty="0" err="1">
              <a:solidFill>
                <a:schemeClr val="tx1"/>
              </a:solidFill>
            </a:rPr>
            <a:t>definiti</a:t>
          </a:r>
          <a:endParaRPr lang="en-US" b="1" dirty="0">
            <a:solidFill>
              <a:schemeClr val="tx1"/>
            </a:solidFill>
          </a:endParaRPr>
        </a:p>
      </dgm:t>
    </dgm:pt>
    <dgm:pt modelId="{53007174-E011-A140-803E-95D7C39E1DA5}" type="parTrans" cxnId="{8B2D8941-1BCE-9A41-B55A-F355C223AD96}">
      <dgm:prSet/>
      <dgm:spPr/>
    </dgm:pt>
    <dgm:pt modelId="{895A7B4B-88AD-A84B-9AC9-421301B8B8CA}" type="sibTrans" cxnId="{8B2D8941-1BCE-9A41-B55A-F355C223AD96}">
      <dgm:prSet/>
      <dgm:spPr/>
    </dgm:pt>
    <dgm:pt modelId="{CFF09E64-7774-394A-885B-BE5FB91CBD18}" type="pres">
      <dgm:prSet presAssocID="{AE60875C-E0A8-441A-ADB6-C0F0BE1BA7CC}" presName="linear" presStyleCnt="0">
        <dgm:presLayoutVars>
          <dgm:animLvl val="lvl"/>
          <dgm:resizeHandles val="exact"/>
        </dgm:presLayoutVars>
      </dgm:prSet>
      <dgm:spPr/>
    </dgm:pt>
    <dgm:pt modelId="{6E2C87DA-71DF-2F4E-B19E-A174E8E5B877}" type="pres">
      <dgm:prSet presAssocID="{00E6689C-359A-461F-90D0-C24D7A7449C2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377DE32D-C2BB-C141-BF1C-E36B829D580B}" type="pres">
      <dgm:prSet presAssocID="{408932F8-52DB-4003-961A-CC8AF217FAAF}" presName="spacer" presStyleCnt="0"/>
      <dgm:spPr/>
    </dgm:pt>
    <dgm:pt modelId="{977F6525-5222-594F-ACC3-4F3C345AAB90}" type="pres">
      <dgm:prSet presAssocID="{41F32CD3-64FF-47DC-A4A1-DC9EF9508C80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CC0804B3-E25F-C746-8597-55201784C86C}" type="pres">
      <dgm:prSet presAssocID="{AC9E5C25-9DF0-4D6C-8963-F75A3C66746F}" presName="spacer" presStyleCnt="0"/>
      <dgm:spPr/>
    </dgm:pt>
    <dgm:pt modelId="{D5E7CEF0-5812-4242-B837-F5884064FA57}" type="pres">
      <dgm:prSet presAssocID="{ACAF7E8E-9C70-4C98-874A-1EC6FFAD1E0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2158304-2E30-7845-ABFD-56DFAFF64BA8}" type="pres">
      <dgm:prSet presAssocID="{C57E75ED-2542-4DBD-8136-BDD043BDEF86}" presName="spacer" presStyleCnt="0"/>
      <dgm:spPr/>
    </dgm:pt>
    <dgm:pt modelId="{925F9108-850A-8A4B-A8A5-B4A2BCECDC37}" type="pres">
      <dgm:prSet presAssocID="{84DD5A9C-A228-42AB-80A2-2D57008154B4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F6B1A4E-8B31-0F4F-9BD9-A1539D66BECA}" type="pres">
      <dgm:prSet presAssocID="{840D4BC2-0A2E-4DEF-BF5E-E5FF71BC8B36}" presName="spacer" presStyleCnt="0"/>
      <dgm:spPr/>
    </dgm:pt>
    <dgm:pt modelId="{48A6D7DD-FE6B-CC4F-ADAD-563DA54EEF63}" type="pres">
      <dgm:prSet presAssocID="{F5F933C9-32BF-4985-B0F7-657EBA984BD4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EE98DC9E-57EC-184D-A4E0-CC1E6AFC3C8C}" type="pres">
      <dgm:prSet presAssocID="{6EC73751-E93B-41B8-8AA2-F39EFE9D2655}" presName="spacer" presStyleCnt="0"/>
      <dgm:spPr/>
    </dgm:pt>
    <dgm:pt modelId="{C44D82B4-2654-CC47-B9F1-0B3BBB2CCCDA}" type="pres">
      <dgm:prSet presAssocID="{2A1232F4-BAD9-4862-A1D4-29F6633244D7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423952C3-18DC-4942-A030-CF75283A1F67}" type="pres">
      <dgm:prSet presAssocID="{3C9665EF-2887-4033-B504-CAC525B2A75F}" presName="spacer" presStyleCnt="0"/>
      <dgm:spPr/>
    </dgm:pt>
    <dgm:pt modelId="{9C7104DE-1C5E-E147-AC20-8A3B5AB9562A}" type="pres">
      <dgm:prSet presAssocID="{649885B0-F789-7641-82DD-55105AD9096D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16FE8D1C-A87D-BE40-A444-CE34A6986AFD}" type="presOf" srcId="{ACAF7E8E-9C70-4C98-874A-1EC6FFAD1E09}" destId="{D5E7CEF0-5812-4242-B837-F5884064FA57}" srcOrd="0" destOrd="0" presId="urn:microsoft.com/office/officeart/2005/8/layout/vList2"/>
    <dgm:cxn modelId="{8B2D8941-1BCE-9A41-B55A-F355C223AD96}" srcId="{AE60875C-E0A8-441A-ADB6-C0F0BE1BA7CC}" destId="{649885B0-F789-7641-82DD-55105AD9096D}" srcOrd="6" destOrd="0" parTransId="{53007174-E011-A140-803E-95D7C39E1DA5}" sibTransId="{895A7B4B-88AD-A84B-9AC9-421301B8B8CA}"/>
    <dgm:cxn modelId="{AF3B9453-61B9-4D6A-A074-8B700B5F96BB}" srcId="{AE60875C-E0A8-441A-ADB6-C0F0BE1BA7CC}" destId="{2A1232F4-BAD9-4862-A1D4-29F6633244D7}" srcOrd="5" destOrd="0" parTransId="{0B0F8E09-F4E7-46EC-A257-B872AC29CB9C}" sibTransId="{3C9665EF-2887-4033-B504-CAC525B2A75F}"/>
    <dgm:cxn modelId="{BE19165E-894E-7B4F-B6D3-608BAF4173D7}" type="presOf" srcId="{2A1232F4-BAD9-4862-A1D4-29F6633244D7}" destId="{C44D82B4-2654-CC47-B9F1-0B3BBB2CCCDA}" srcOrd="0" destOrd="0" presId="urn:microsoft.com/office/officeart/2005/8/layout/vList2"/>
    <dgm:cxn modelId="{C097BD68-4885-3048-A215-70A3637B2BAB}" type="presOf" srcId="{649885B0-F789-7641-82DD-55105AD9096D}" destId="{9C7104DE-1C5E-E147-AC20-8A3B5AB9562A}" srcOrd="0" destOrd="0" presId="urn:microsoft.com/office/officeart/2005/8/layout/vList2"/>
    <dgm:cxn modelId="{E1A77C77-FF40-4EBD-B98B-17A40E496B7A}" srcId="{AE60875C-E0A8-441A-ADB6-C0F0BE1BA7CC}" destId="{00E6689C-359A-461F-90D0-C24D7A7449C2}" srcOrd="0" destOrd="0" parTransId="{7742E803-A171-4DE3-A7E8-0330B894A9F9}" sibTransId="{408932F8-52DB-4003-961A-CC8AF217FAAF}"/>
    <dgm:cxn modelId="{2B6B538C-B5F0-4DE2-A77A-0C978AAC662D}" srcId="{AE60875C-E0A8-441A-ADB6-C0F0BE1BA7CC}" destId="{ACAF7E8E-9C70-4C98-874A-1EC6FFAD1E09}" srcOrd="2" destOrd="0" parTransId="{0010C277-0B8D-4136-A407-E0EF549F56D9}" sibTransId="{C57E75ED-2542-4DBD-8136-BDD043BDEF86}"/>
    <dgm:cxn modelId="{4C48B78E-9F54-B747-89AA-E10232BF5A01}" type="presOf" srcId="{F5F933C9-32BF-4985-B0F7-657EBA984BD4}" destId="{48A6D7DD-FE6B-CC4F-ADAD-563DA54EEF63}" srcOrd="0" destOrd="0" presId="urn:microsoft.com/office/officeart/2005/8/layout/vList2"/>
    <dgm:cxn modelId="{88733A94-9709-4D9C-B388-8D55FE8F0E45}" srcId="{AE60875C-E0A8-441A-ADB6-C0F0BE1BA7CC}" destId="{41F32CD3-64FF-47DC-A4A1-DC9EF9508C80}" srcOrd="1" destOrd="0" parTransId="{13174247-573C-4550-9B65-1B6FD6C5BB2D}" sibTransId="{AC9E5C25-9DF0-4D6C-8963-F75A3C66746F}"/>
    <dgm:cxn modelId="{5A74809A-46AE-4F9F-948C-F98500E750D6}" srcId="{AE60875C-E0A8-441A-ADB6-C0F0BE1BA7CC}" destId="{F5F933C9-32BF-4985-B0F7-657EBA984BD4}" srcOrd="4" destOrd="0" parTransId="{D89343C7-68E4-4B90-BAC0-18BD5B99A3BD}" sibTransId="{6EC73751-E93B-41B8-8AA2-F39EFE9D2655}"/>
    <dgm:cxn modelId="{9733E0A4-5699-4099-A2ED-0B4FADE8912C}" srcId="{AE60875C-E0A8-441A-ADB6-C0F0BE1BA7CC}" destId="{84DD5A9C-A228-42AB-80A2-2D57008154B4}" srcOrd="3" destOrd="0" parTransId="{F703885A-35B6-466B-B194-351C88D1CA05}" sibTransId="{840D4BC2-0A2E-4DEF-BF5E-E5FF71BC8B36}"/>
    <dgm:cxn modelId="{7AAC31A6-B1DC-4449-B6E5-148C34646CF4}" type="presOf" srcId="{00E6689C-359A-461F-90D0-C24D7A7449C2}" destId="{6E2C87DA-71DF-2F4E-B19E-A174E8E5B877}" srcOrd="0" destOrd="0" presId="urn:microsoft.com/office/officeart/2005/8/layout/vList2"/>
    <dgm:cxn modelId="{46FC2BD7-B3C5-814B-BD76-2578D9D9E081}" type="presOf" srcId="{AE60875C-E0A8-441A-ADB6-C0F0BE1BA7CC}" destId="{CFF09E64-7774-394A-885B-BE5FB91CBD18}" srcOrd="0" destOrd="0" presId="urn:microsoft.com/office/officeart/2005/8/layout/vList2"/>
    <dgm:cxn modelId="{0E074CE3-BDF5-554C-A7B6-2C4AB623EF48}" type="presOf" srcId="{84DD5A9C-A228-42AB-80A2-2D57008154B4}" destId="{925F9108-850A-8A4B-A8A5-B4A2BCECDC37}" srcOrd="0" destOrd="0" presId="urn:microsoft.com/office/officeart/2005/8/layout/vList2"/>
    <dgm:cxn modelId="{F90B1BFF-E6D0-AB4C-9006-3AE4178CD822}" type="presOf" srcId="{41F32CD3-64FF-47DC-A4A1-DC9EF9508C80}" destId="{977F6525-5222-594F-ACC3-4F3C345AAB90}" srcOrd="0" destOrd="0" presId="urn:microsoft.com/office/officeart/2005/8/layout/vList2"/>
    <dgm:cxn modelId="{0BC67DDB-FD3A-C545-884F-5952B864B8B2}" type="presParOf" srcId="{CFF09E64-7774-394A-885B-BE5FB91CBD18}" destId="{6E2C87DA-71DF-2F4E-B19E-A174E8E5B877}" srcOrd="0" destOrd="0" presId="urn:microsoft.com/office/officeart/2005/8/layout/vList2"/>
    <dgm:cxn modelId="{50F4106C-A5CF-4148-8030-C35E5A766EE5}" type="presParOf" srcId="{CFF09E64-7774-394A-885B-BE5FB91CBD18}" destId="{377DE32D-C2BB-C141-BF1C-E36B829D580B}" srcOrd="1" destOrd="0" presId="urn:microsoft.com/office/officeart/2005/8/layout/vList2"/>
    <dgm:cxn modelId="{79996EFA-35B8-6147-AF48-768A78328F04}" type="presParOf" srcId="{CFF09E64-7774-394A-885B-BE5FB91CBD18}" destId="{977F6525-5222-594F-ACC3-4F3C345AAB90}" srcOrd="2" destOrd="0" presId="urn:microsoft.com/office/officeart/2005/8/layout/vList2"/>
    <dgm:cxn modelId="{60369CE2-D9E6-3A44-8A31-8775E0A00B2B}" type="presParOf" srcId="{CFF09E64-7774-394A-885B-BE5FB91CBD18}" destId="{CC0804B3-E25F-C746-8597-55201784C86C}" srcOrd="3" destOrd="0" presId="urn:microsoft.com/office/officeart/2005/8/layout/vList2"/>
    <dgm:cxn modelId="{982E1812-3FC2-D945-BE7E-F438D9679DAB}" type="presParOf" srcId="{CFF09E64-7774-394A-885B-BE5FB91CBD18}" destId="{D5E7CEF0-5812-4242-B837-F5884064FA57}" srcOrd="4" destOrd="0" presId="urn:microsoft.com/office/officeart/2005/8/layout/vList2"/>
    <dgm:cxn modelId="{8799AF0E-90A4-434D-806D-34C5A8CA6296}" type="presParOf" srcId="{CFF09E64-7774-394A-885B-BE5FB91CBD18}" destId="{32158304-2E30-7845-ABFD-56DFAFF64BA8}" srcOrd="5" destOrd="0" presId="urn:microsoft.com/office/officeart/2005/8/layout/vList2"/>
    <dgm:cxn modelId="{309A80F0-D3DD-E849-81E8-DDA9025883B9}" type="presParOf" srcId="{CFF09E64-7774-394A-885B-BE5FB91CBD18}" destId="{925F9108-850A-8A4B-A8A5-B4A2BCECDC37}" srcOrd="6" destOrd="0" presId="urn:microsoft.com/office/officeart/2005/8/layout/vList2"/>
    <dgm:cxn modelId="{B36FF2F3-BDF9-F347-99FD-591A204AA5D7}" type="presParOf" srcId="{CFF09E64-7774-394A-885B-BE5FB91CBD18}" destId="{AF6B1A4E-8B31-0F4F-9BD9-A1539D66BECA}" srcOrd="7" destOrd="0" presId="urn:microsoft.com/office/officeart/2005/8/layout/vList2"/>
    <dgm:cxn modelId="{47FCA1AC-E52A-2743-92E3-89C5C51045A8}" type="presParOf" srcId="{CFF09E64-7774-394A-885B-BE5FB91CBD18}" destId="{48A6D7DD-FE6B-CC4F-ADAD-563DA54EEF63}" srcOrd="8" destOrd="0" presId="urn:microsoft.com/office/officeart/2005/8/layout/vList2"/>
    <dgm:cxn modelId="{FCBEADA0-0174-6747-B9BD-830EC0BA5B0E}" type="presParOf" srcId="{CFF09E64-7774-394A-885B-BE5FB91CBD18}" destId="{EE98DC9E-57EC-184D-A4E0-CC1E6AFC3C8C}" srcOrd="9" destOrd="0" presId="urn:microsoft.com/office/officeart/2005/8/layout/vList2"/>
    <dgm:cxn modelId="{CE442524-BC39-AA4F-868B-5C94B7F31880}" type="presParOf" srcId="{CFF09E64-7774-394A-885B-BE5FB91CBD18}" destId="{C44D82B4-2654-CC47-B9F1-0B3BBB2CCCDA}" srcOrd="10" destOrd="0" presId="urn:microsoft.com/office/officeart/2005/8/layout/vList2"/>
    <dgm:cxn modelId="{F98EF5E6-5BC8-FA4A-B224-D5E2F1C48C19}" type="presParOf" srcId="{CFF09E64-7774-394A-885B-BE5FB91CBD18}" destId="{423952C3-18DC-4942-A030-CF75283A1F67}" srcOrd="11" destOrd="0" presId="urn:microsoft.com/office/officeart/2005/8/layout/vList2"/>
    <dgm:cxn modelId="{31CF1D73-EF2F-5E43-BEE8-715513C4D216}" type="presParOf" srcId="{CFF09E64-7774-394A-885B-BE5FB91CBD18}" destId="{9C7104DE-1C5E-E147-AC20-8A3B5AB9562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D8024F8-4CD2-4E0C-9896-D1D3D2B81CB6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5938175-9C90-4E22-B58B-572F2BCEE308}">
      <dgm:prSet/>
      <dgm:spPr/>
      <dgm:t>
        <a:bodyPr/>
        <a:lstStyle/>
        <a:p>
          <a:r>
            <a:rPr lang="it-IT"/>
            <a:t>Uno </a:t>
          </a:r>
          <a:r>
            <a:rPr lang="it-IT" b="1"/>
            <a:t>stato iniziale: </a:t>
          </a:r>
          <a:r>
            <a:rPr lang="it-IT"/>
            <a:t>un insieme finito di parametri ciascuno dei quali codifica una caratteristica dello stato; ciascun parametro può assumere un numero finito di valori</a:t>
          </a:r>
          <a:endParaRPr lang="en-US"/>
        </a:p>
      </dgm:t>
    </dgm:pt>
    <dgm:pt modelId="{F2117163-C5C6-4DAE-8114-417284AED24F}" type="parTrans" cxnId="{F50C08E0-065C-4E2B-90C7-D2AC2619E7EE}">
      <dgm:prSet/>
      <dgm:spPr/>
      <dgm:t>
        <a:bodyPr/>
        <a:lstStyle/>
        <a:p>
          <a:endParaRPr lang="en-US"/>
        </a:p>
      </dgm:t>
    </dgm:pt>
    <dgm:pt modelId="{2EA01F93-9036-4EEF-B511-899C4C24511B}" type="sibTrans" cxnId="{F50C08E0-065C-4E2B-90C7-D2AC2619E7EE}">
      <dgm:prSet/>
      <dgm:spPr/>
      <dgm:t>
        <a:bodyPr/>
        <a:lstStyle/>
        <a:p>
          <a:endParaRPr lang="en-US"/>
        </a:p>
      </dgm:t>
    </dgm:pt>
    <dgm:pt modelId="{C7F92F51-92C3-433A-BBA5-455C1F59EA77}">
      <dgm:prSet/>
      <dgm:spPr/>
      <dgm:t>
        <a:bodyPr/>
        <a:lstStyle/>
        <a:p>
          <a:r>
            <a:rPr lang="it-IT"/>
            <a:t>Uno </a:t>
          </a:r>
          <a:r>
            <a:rPr lang="it-IT" b="1"/>
            <a:t>stato obiettivo </a:t>
          </a:r>
          <a:r>
            <a:rPr lang="it-IT"/>
            <a:t>o </a:t>
          </a:r>
          <a:r>
            <a:rPr lang="it-IT" b="1"/>
            <a:t>terminale</a:t>
          </a:r>
          <a:r>
            <a:rPr lang="it-IT"/>
            <a:t>: lo stesso insieme di parametri che descrive lo stato iniziale, ma istanziato a valori diversi, con ogni parametro istanziato a un valore specifico</a:t>
          </a:r>
          <a:endParaRPr lang="en-US"/>
        </a:p>
      </dgm:t>
    </dgm:pt>
    <dgm:pt modelId="{8C79C7B0-293D-4804-A4F6-4EF94CBB9AAE}" type="parTrans" cxnId="{3C07A577-997C-4839-B63D-0FDF285ED17A}">
      <dgm:prSet/>
      <dgm:spPr/>
      <dgm:t>
        <a:bodyPr/>
        <a:lstStyle/>
        <a:p>
          <a:endParaRPr lang="en-US"/>
        </a:p>
      </dgm:t>
    </dgm:pt>
    <dgm:pt modelId="{A7DC69A7-8355-41CA-B567-3991EBBB24FE}" type="sibTrans" cxnId="{3C07A577-997C-4839-B63D-0FDF285ED17A}">
      <dgm:prSet/>
      <dgm:spPr/>
      <dgm:t>
        <a:bodyPr/>
        <a:lstStyle/>
        <a:p>
          <a:endParaRPr lang="en-US"/>
        </a:p>
      </dgm:t>
    </dgm:pt>
    <dgm:pt modelId="{46D56EA4-2F7A-4742-93E7-779396A7EC6A}">
      <dgm:prSet/>
      <dgm:spPr/>
      <dgm:t>
        <a:bodyPr/>
        <a:lstStyle/>
        <a:p>
          <a:r>
            <a:rPr lang="it-IT"/>
            <a:t>Un insieme finito di </a:t>
          </a:r>
          <a:r>
            <a:rPr lang="it-IT" b="1"/>
            <a:t>operatori</a:t>
          </a:r>
          <a:r>
            <a:rPr lang="it-IT"/>
            <a:t>, ciascuno dei quali accetta in ingresso un vettore di stato, modifica il valore di uno o più parametri in modo univoco, e ritorna in uscita un diverso vettore di stato</a:t>
          </a:r>
          <a:endParaRPr lang="en-US"/>
        </a:p>
      </dgm:t>
    </dgm:pt>
    <dgm:pt modelId="{31788DB9-F946-44BD-8817-E0F1194167ED}" type="parTrans" cxnId="{5C90B022-F12E-42FF-9BCB-91AF8A3D73C1}">
      <dgm:prSet/>
      <dgm:spPr/>
      <dgm:t>
        <a:bodyPr/>
        <a:lstStyle/>
        <a:p>
          <a:endParaRPr lang="en-US"/>
        </a:p>
      </dgm:t>
    </dgm:pt>
    <dgm:pt modelId="{C84BFA09-E5F3-49F0-9D98-0E3009D2A9EF}" type="sibTrans" cxnId="{5C90B022-F12E-42FF-9BCB-91AF8A3D73C1}">
      <dgm:prSet/>
      <dgm:spPr/>
      <dgm:t>
        <a:bodyPr/>
        <a:lstStyle/>
        <a:p>
          <a:endParaRPr lang="en-US"/>
        </a:p>
      </dgm:t>
    </dgm:pt>
    <dgm:pt modelId="{7D6C4F9B-D171-41DB-A753-4A4058153695}">
      <dgm:prSet/>
      <dgm:spPr/>
      <dgm:t>
        <a:bodyPr/>
        <a:lstStyle/>
        <a:p>
          <a:r>
            <a:rPr lang="it-IT"/>
            <a:t>Una </a:t>
          </a:r>
          <a:r>
            <a:rPr lang="it-IT" b="1"/>
            <a:t>metrica</a:t>
          </a:r>
          <a:r>
            <a:rPr lang="it-IT"/>
            <a:t> in grado di misurare la distanza tra due vettori di stato</a:t>
          </a:r>
          <a:endParaRPr lang="en-US"/>
        </a:p>
      </dgm:t>
    </dgm:pt>
    <dgm:pt modelId="{12B58217-B4E3-40CC-B245-538145A4F06A}" type="parTrans" cxnId="{CB5A913C-500F-456C-9EE2-724F800B6607}">
      <dgm:prSet/>
      <dgm:spPr/>
      <dgm:t>
        <a:bodyPr/>
        <a:lstStyle/>
        <a:p>
          <a:endParaRPr lang="en-US"/>
        </a:p>
      </dgm:t>
    </dgm:pt>
    <dgm:pt modelId="{3DCA76A9-267A-4471-A86E-D4FFBBDFB80B}" type="sibTrans" cxnId="{CB5A913C-500F-456C-9EE2-724F800B6607}">
      <dgm:prSet/>
      <dgm:spPr/>
      <dgm:t>
        <a:bodyPr/>
        <a:lstStyle/>
        <a:p>
          <a:endParaRPr lang="en-US"/>
        </a:p>
      </dgm:t>
    </dgm:pt>
    <dgm:pt modelId="{8E766995-8DD9-8C4E-91EE-88D4A1DEA92D}" type="pres">
      <dgm:prSet presAssocID="{6D8024F8-4CD2-4E0C-9896-D1D3D2B81CB6}" presName="vert0" presStyleCnt="0">
        <dgm:presLayoutVars>
          <dgm:dir/>
          <dgm:animOne val="branch"/>
          <dgm:animLvl val="lvl"/>
        </dgm:presLayoutVars>
      </dgm:prSet>
      <dgm:spPr/>
    </dgm:pt>
    <dgm:pt modelId="{02992389-775A-C74D-B68F-EE873CE31AB2}" type="pres">
      <dgm:prSet presAssocID="{15938175-9C90-4E22-B58B-572F2BCEE308}" presName="thickLine" presStyleLbl="alignNode1" presStyleIdx="0" presStyleCnt="4"/>
      <dgm:spPr/>
    </dgm:pt>
    <dgm:pt modelId="{5AAACA7D-131F-1D4F-A8C2-72743BFC60A6}" type="pres">
      <dgm:prSet presAssocID="{15938175-9C90-4E22-B58B-572F2BCEE308}" presName="horz1" presStyleCnt="0"/>
      <dgm:spPr/>
    </dgm:pt>
    <dgm:pt modelId="{ACE71E52-92D7-544E-86F8-3240947338D7}" type="pres">
      <dgm:prSet presAssocID="{15938175-9C90-4E22-B58B-572F2BCEE308}" presName="tx1" presStyleLbl="revTx" presStyleIdx="0" presStyleCnt="4"/>
      <dgm:spPr/>
    </dgm:pt>
    <dgm:pt modelId="{E8F3BFB2-5705-A841-9415-909B8D11C9C1}" type="pres">
      <dgm:prSet presAssocID="{15938175-9C90-4E22-B58B-572F2BCEE308}" presName="vert1" presStyleCnt="0"/>
      <dgm:spPr/>
    </dgm:pt>
    <dgm:pt modelId="{05982304-1D3D-964F-BA0B-156014CD748C}" type="pres">
      <dgm:prSet presAssocID="{C7F92F51-92C3-433A-BBA5-455C1F59EA77}" presName="thickLine" presStyleLbl="alignNode1" presStyleIdx="1" presStyleCnt="4"/>
      <dgm:spPr/>
    </dgm:pt>
    <dgm:pt modelId="{0DAC8247-FD1C-E64A-99CA-7E0AAA34E5E3}" type="pres">
      <dgm:prSet presAssocID="{C7F92F51-92C3-433A-BBA5-455C1F59EA77}" presName="horz1" presStyleCnt="0"/>
      <dgm:spPr/>
    </dgm:pt>
    <dgm:pt modelId="{E395DB80-4AB2-2E4F-8D8B-62E5C327DE1E}" type="pres">
      <dgm:prSet presAssocID="{C7F92F51-92C3-433A-BBA5-455C1F59EA77}" presName="tx1" presStyleLbl="revTx" presStyleIdx="1" presStyleCnt="4"/>
      <dgm:spPr/>
    </dgm:pt>
    <dgm:pt modelId="{2D6EE868-A864-254D-B1AC-42C74503027B}" type="pres">
      <dgm:prSet presAssocID="{C7F92F51-92C3-433A-BBA5-455C1F59EA77}" presName="vert1" presStyleCnt="0"/>
      <dgm:spPr/>
    </dgm:pt>
    <dgm:pt modelId="{BC0F45E5-C9AF-BE49-BCCE-9241917B7540}" type="pres">
      <dgm:prSet presAssocID="{46D56EA4-2F7A-4742-93E7-779396A7EC6A}" presName="thickLine" presStyleLbl="alignNode1" presStyleIdx="2" presStyleCnt="4"/>
      <dgm:spPr/>
    </dgm:pt>
    <dgm:pt modelId="{540B0110-73E3-464D-B01B-7CDAB64F5B94}" type="pres">
      <dgm:prSet presAssocID="{46D56EA4-2F7A-4742-93E7-779396A7EC6A}" presName="horz1" presStyleCnt="0"/>
      <dgm:spPr/>
    </dgm:pt>
    <dgm:pt modelId="{BC8B1EED-5F80-F043-8C4F-07074B5C7513}" type="pres">
      <dgm:prSet presAssocID="{46D56EA4-2F7A-4742-93E7-779396A7EC6A}" presName="tx1" presStyleLbl="revTx" presStyleIdx="2" presStyleCnt="4"/>
      <dgm:spPr/>
    </dgm:pt>
    <dgm:pt modelId="{3F014729-01A0-804D-B827-970A6AD1B982}" type="pres">
      <dgm:prSet presAssocID="{46D56EA4-2F7A-4742-93E7-779396A7EC6A}" presName="vert1" presStyleCnt="0"/>
      <dgm:spPr/>
    </dgm:pt>
    <dgm:pt modelId="{AFF20FE8-7962-DC46-ACA0-C6DD3BF84C28}" type="pres">
      <dgm:prSet presAssocID="{7D6C4F9B-D171-41DB-A753-4A4058153695}" presName="thickLine" presStyleLbl="alignNode1" presStyleIdx="3" presStyleCnt="4"/>
      <dgm:spPr/>
    </dgm:pt>
    <dgm:pt modelId="{BA77A548-2D1B-C14B-ABDC-742159A4F87E}" type="pres">
      <dgm:prSet presAssocID="{7D6C4F9B-D171-41DB-A753-4A4058153695}" presName="horz1" presStyleCnt="0"/>
      <dgm:spPr/>
    </dgm:pt>
    <dgm:pt modelId="{086AD851-E82B-B24B-9E6A-7FDD29C3BD75}" type="pres">
      <dgm:prSet presAssocID="{7D6C4F9B-D171-41DB-A753-4A4058153695}" presName="tx1" presStyleLbl="revTx" presStyleIdx="3" presStyleCnt="4"/>
      <dgm:spPr/>
    </dgm:pt>
    <dgm:pt modelId="{A86CB18D-17E9-4E47-BF30-EB1DEA760C66}" type="pres">
      <dgm:prSet presAssocID="{7D6C4F9B-D171-41DB-A753-4A4058153695}" presName="vert1" presStyleCnt="0"/>
      <dgm:spPr/>
    </dgm:pt>
  </dgm:ptLst>
  <dgm:cxnLst>
    <dgm:cxn modelId="{5C90B022-F12E-42FF-9BCB-91AF8A3D73C1}" srcId="{6D8024F8-4CD2-4E0C-9896-D1D3D2B81CB6}" destId="{46D56EA4-2F7A-4742-93E7-779396A7EC6A}" srcOrd="2" destOrd="0" parTransId="{31788DB9-F946-44BD-8817-E0F1194167ED}" sibTransId="{C84BFA09-E5F3-49F0-9D98-0E3009D2A9EF}"/>
    <dgm:cxn modelId="{CB5A913C-500F-456C-9EE2-724F800B6607}" srcId="{6D8024F8-4CD2-4E0C-9896-D1D3D2B81CB6}" destId="{7D6C4F9B-D171-41DB-A753-4A4058153695}" srcOrd="3" destOrd="0" parTransId="{12B58217-B4E3-40CC-B245-538145A4F06A}" sibTransId="{3DCA76A9-267A-4471-A86E-D4FFBBDFB80B}"/>
    <dgm:cxn modelId="{3C07A577-997C-4839-B63D-0FDF285ED17A}" srcId="{6D8024F8-4CD2-4E0C-9896-D1D3D2B81CB6}" destId="{C7F92F51-92C3-433A-BBA5-455C1F59EA77}" srcOrd="1" destOrd="0" parTransId="{8C79C7B0-293D-4804-A4F6-4EF94CBB9AAE}" sibTransId="{A7DC69A7-8355-41CA-B567-3991EBBB24FE}"/>
    <dgm:cxn modelId="{A5A4CDA6-159B-E74A-BCA1-6F1851AC10EB}" type="presOf" srcId="{46D56EA4-2F7A-4742-93E7-779396A7EC6A}" destId="{BC8B1EED-5F80-F043-8C4F-07074B5C7513}" srcOrd="0" destOrd="0" presId="urn:microsoft.com/office/officeart/2008/layout/LinedList"/>
    <dgm:cxn modelId="{2F185BBE-4B2C-7B41-92EC-B141B7CDC089}" type="presOf" srcId="{C7F92F51-92C3-433A-BBA5-455C1F59EA77}" destId="{E395DB80-4AB2-2E4F-8D8B-62E5C327DE1E}" srcOrd="0" destOrd="0" presId="urn:microsoft.com/office/officeart/2008/layout/LinedList"/>
    <dgm:cxn modelId="{F39EB3C8-62A0-0D4B-9B79-6385369A432B}" type="presOf" srcId="{15938175-9C90-4E22-B58B-572F2BCEE308}" destId="{ACE71E52-92D7-544E-86F8-3240947338D7}" srcOrd="0" destOrd="0" presId="urn:microsoft.com/office/officeart/2008/layout/LinedList"/>
    <dgm:cxn modelId="{F50C08E0-065C-4E2B-90C7-D2AC2619E7EE}" srcId="{6D8024F8-4CD2-4E0C-9896-D1D3D2B81CB6}" destId="{15938175-9C90-4E22-B58B-572F2BCEE308}" srcOrd="0" destOrd="0" parTransId="{F2117163-C5C6-4DAE-8114-417284AED24F}" sibTransId="{2EA01F93-9036-4EEF-B511-899C4C24511B}"/>
    <dgm:cxn modelId="{D7B7B4E3-8F45-4E4A-AEC9-2B178EC59FCE}" type="presOf" srcId="{6D8024F8-4CD2-4E0C-9896-D1D3D2B81CB6}" destId="{8E766995-8DD9-8C4E-91EE-88D4A1DEA92D}" srcOrd="0" destOrd="0" presId="urn:microsoft.com/office/officeart/2008/layout/LinedList"/>
    <dgm:cxn modelId="{E18180F8-430B-664C-9BEF-9693768CB259}" type="presOf" srcId="{7D6C4F9B-D171-41DB-A753-4A4058153695}" destId="{086AD851-E82B-B24B-9E6A-7FDD29C3BD75}" srcOrd="0" destOrd="0" presId="urn:microsoft.com/office/officeart/2008/layout/LinedList"/>
    <dgm:cxn modelId="{5870501E-1249-E14B-8F45-FEF66FA1FBD8}" type="presParOf" srcId="{8E766995-8DD9-8C4E-91EE-88D4A1DEA92D}" destId="{02992389-775A-C74D-B68F-EE873CE31AB2}" srcOrd="0" destOrd="0" presId="urn:microsoft.com/office/officeart/2008/layout/LinedList"/>
    <dgm:cxn modelId="{814C459C-52F9-7F4F-BB68-A38DE4823AC7}" type="presParOf" srcId="{8E766995-8DD9-8C4E-91EE-88D4A1DEA92D}" destId="{5AAACA7D-131F-1D4F-A8C2-72743BFC60A6}" srcOrd="1" destOrd="0" presId="urn:microsoft.com/office/officeart/2008/layout/LinedList"/>
    <dgm:cxn modelId="{AFA012F4-8D39-0444-8159-46B43CAAA909}" type="presParOf" srcId="{5AAACA7D-131F-1D4F-A8C2-72743BFC60A6}" destId="{ACE71E52-92D7-544E-86F8-3240947338D7}" srcOrd="0" destOrd="0" presId="urn:microsoft.com/office/officeart/2008/layout/LinedList"/>
    <dgm:cxn modelId="{FD08D0B7-B5E3-AD44-B5F5-F0F53ECD96E8}" type="presParOf" srcId="{5AAACA7D-131F-1D4F-A8C2-72743BFC60A6}" destId="{E8F3BFB2-5705-A841-9415-909B8D11C9C1}" srcOrd="1" destOrd="0" presId="urn:microsoft.com/office/officeart/2008/layout/LinedList"/>
    <dgm:cxn modelId="{B546D8A7-4D9F-2A49-8CBA-8CE2E93729F3}" type="presParOf" srcId="{8E766995-8DD9-8C4E-91EE-88D4A1DEA92D}" destId="{05982304-1D3D-964F-BA0B-156014CD748C}" srcOrd="2" destOrd="0" presId="urn:microsoft.com/office/officeart/2008/layout/LinedList"/>
    <dgm:cxn modelId="{F1706487-9D8A-764D-8998-F67221186D94}" type="presParOf" srcId="{8E766995-8DD9-8C4E-91EE-88D4A1DEA92D}" destId="{0DAC8247-FD1C-E64A-99CA-7E0AAA34E5E3}" srcOrd="3" destOrd="0" presId="urn:microsoft.com/office/officeart/2008/layout/LinedList"/>
    <dgm:cxn modelId="{B10B6381-3012-484A-96AC-7365A9057495}" type="presParOf" srcId="{0DAC8247-FD1C-E64A-99CA-7E0AAA34E5E3}" destId="{E395DB80-4AB2-2E4F-8D8B-62E5C327DE1E}" srcOrd="0" destOrd="0" presId="urn:microsoft.com/office/officeart/2008/layout/LinedList"/>
    <dgm:cxn modelId="{371CB7DB-F4CE-0A42-B7E2-D78FA4D9C118}" type="presParOf" srcId="{0DAC8247-FD1C-E64A-99CA-7E0AAA34E5E3}" destId="{2D6EE868-A864-254D-B1AC-42C74503027B}" srcOrd="1" destOrd="0" presId="urn:microsoft.com/office/officeart/2008/layout/LinedList"/>
    <dgm:cxn modelId="{E1FC28D0-BB32-264B-A5FE-239A0EDE919A}" type="presParOf" srcId="{8E766995-8DD9-8C4E-91EE-88D4A1DEA92D}" destId="{BC0F45E5-C9AF-BE49-BCCE-9241917B7540}" srcOrd="4" destOrd="0" presId="urn:microsoft.com/office/officeart/2008/layout/LinedList"/>
    <dgm:cxn modelId="{B0162EC3-E557-D748-960D-EDD91A2B6C02}" type="presParOf" srcId="{8E766995-8DD9-8C4E-91EE-88D4A1DEA92D}" destId="{540B0110-73E3-464D-B01B-7CDAB64F5B94}" srcOrd="5" destOrd="0" presId="urn:microsoft.com/office/officeart/2008/layout/LinedList"/>
    <dgm:cxn modelId="{6EF97EDD-A73D-E247-8BD6-6E70CB38763C}" type="presParOf" srcId="{540B0110-73E3-464D-B01B-7CDAB64F5B94}" destId="{BC8B1EED-5F80-F043-8C4F-07074B5C7513}" srcOrd="0" destOrd="0" presId="urn:microsoft.com/office/officeart/2008/layout/LinedList"/>
    <dgm:cxn modelId="{D700D93E-B213-5847-9D4D-F9058204F8ED}" type="presParOf" srcId="{540B0110-73E3-464D-B01B-7CDAB64F5B94}" destId="{3F014729-01A0-804D-B827-970A6AD1B982}" srcOrd="1" destOrd="0" presId="urn:microsoft.com/office/officeart/2008/layout/LinedList"/>
    <dgm:cxn modelId="{89E78CFE-B3E4-1C48-9B86-709C6C864EB0}" type="presParOf" srcId="{8E766995-8DD9-8C4E-91EE-88D4A1DEA92D}" destId="{AFF20FE8-7962-DC46-ACA0-C6DD3BF84C28}" srcOrd="6" destOrd="0" presId="urn:microsoft.com/office/officeart/2008/layout/LinedList"/>
    <dgm:cxn modelId="{E8C8EAA7-03C2-3B49-B05B-476A050DF247}" type="presParOf" srcId="{8E766995-8DD9-8C4E-91EE-88D4A1DEA92D}" destId="{BA77A548-2D1B-C14B-ABDC-742159A4F87E}" srcOrd="7" destOrd="0" presId="urn:microsoft.com/office/officeart/2008/layout/LinedList"/>
    <dgm:cxn modelId="{09299418-2E25-FA4C-9A1E-2B49F565E57A}" type="presParOf" srcId="{BA77A548-2D1B-C14B-ABDC-742159A4F87E}" destId="{086AD851-E82B-B24B-9E6A-7FDD29C3BD75}" srcOrd="0" destOrd="0" presId="urn:microsoft.com/office/officeart/2008/layout/LinedList"/>
    <dgm:cxn modelId="{7B9B8EB2-5734-BA4C-90BC-6E811768ABC5}" type="presParOf" srcId="{BA77A548-2D1B-C14B-ABDC-742159A4F87E}" destId="{A86CB18D-17E9-4E47-BF30-EB1DEA760C6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D67721B7-01FB-4285-8987-E350F3155A40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1C55EBC0-246E-46AE-9591-5AFDD0C99430}">
      <dgm:prSet/>
      <dgm:spPr/>
      <dgm:t>
        <a:bodyPr/>
        <a:lstStyle/>
        <a:p>
          <a:r>
            <a:rPr lang="it-IT"/>
            <a:t>La distanza da colmare per andare dallo stato iniziale a quello obiettivo è </a:t>
          </a:r>
          <a:r>
            <a:rPr lang="it-IT" b="1"/>
            <a:t>il problema</a:t>
          </a:r>
          <a:endParaRPr lang="en-US"/>
        </a:p>
      </dgm:t>
    </dgm:pt>
    <dgm:pt modelId="{1636157D-549F-4DDF-AC5C-981B79DC5DAA}" type="parTrans" cxnId="{7450DA15-7AB6-4004-97EC-DE42188D0983}">
      <dgm:prSet/>
      <dgm:spPr/>
      <dgm:t>
        <a:bodyPr/>
        <a:lstStyle/>
        <a:p>
          <a:endParaRPr lang="en-US"/>
        </a:p>
      </dgm:t>
    </dgm:pt>
    <dgm:pt modelId="{4E6E153A-0F24-4722-9682-441F359CDB7A}" type="sibTrans" cxnId="{7450DA15-7AB6-4004-97EC-DE42188D0983}">
      <dgm:prSet/>
      <dgm:spPr/>
      <dgm:t>
        <a:bodyPr/>
        <a:lstStyle/>
        <a:p>
          <a:endParaRPr lang="en-US"/>
        </a:p>
      </dgm:t>
    </dgm:pt>
    <dgm:pt modelId="{DC4267A1-33FC-4ED1-8483-D04A63FC467B}">
      <dgm:prSet/>
      <dgm:spPr/>
      <dgm:t>
        <a:bodyPr/>
        <a:lstStyle/>
        <a:p>
          <a:r>
            <a:rPr lang="it-IT"/>
            <a:t>Le mosse da fare, cioè gli operatori da applicare nel giusto ordine per colmare quella distanza, sono la </a:t>
          </a:r>
          <a:r>
            <a:rPr lang="it-IT" b="1"/>
            <a:t>soluzione</a:t>
          </a:r>
          <a:endParaRPr lang="en-US"/>
        </a:p>
      </dgm:t>
    </dgm:pt>
    <dgm:pt modelId="{89D2DFD0-E5F3-4906-81E3-9B54016AF646}" type="parTrans" cxnId="{FA1B7CFD-D4CA-4B04-AA31-E7D323A47F0E}">
      <dgm:prSet/>
      <dgm:spPr/>
      <dgm:t>
        <a:bodyPr/>
        <a:lstStyle/>
        <a:p>
          <a:endParaRPr lang="en-US"/>
        </a:p>
      </dgm:t>
    </dgm:pt>
    <dgm:pt modelId="{4FA400CF-C282-4BE3-8C58-AB84B3C1298A}" type="sibTrans" cxnId="{FA1B7CFD-D4CA-4B04-AA31-E7D323A47F0E}">
      <dgm:prSet/>
      <dgm:spPr/>
      <dgm:t>
        <a:bodyPr/>
        <a:lstStyle/>
        <a:p>
          <a:endParaRPr lang="en-US"/>
        </a:p>
      </dgm:t>
    </dgm:pt>
    <dgm:pt modelId="{99059B23-843A-46DF-92A6-615A1A380ED2}">
      <dgm:prSet/>
      <dgm:spPr/>
      <dgm:t>
        <a:bodyPr/>
        <a:lstStyle/>
        <a:p>
          <a:r>
            <a:rPr lang="it-IT"/>
            <a:t>L’unico modo che ha un agente </a:t>
          </a:r>
          <a:r>
            <a:rPr lang="it-IT" b="1"/>
            <a:t>non intelligente</a:t>
          </a:r>
          <a:r>
            <a:rPr lang="it-IT"/>
            <a:t>, privo di rappresentazioni interne del problema e di memorie, per andare dalla partenza alla meta di questo metaforico labirinto è procedere </a:t>
          </a:r>
          <a:r>
            <a:rPr lang="it-IT" b="1"/>
            <a:t>per prove ed errori</a:t>
          </a:r>
          <a:r>
            <a:rPr lang="it-IT"/>
            <a:t>, con ripetizione: come bendarsi, disorientarsi, e poi muoversi a caso</a:t>
          </a:r>
          <a:endParaRPr lang="en-US"/>
        </a:p>
      </dgm:t>
    </dgm:pt>
    <dgm:pt modelId="{1A829378-D38E-48A1-9852-53E49AD75C67}" type="parTrans" cxnId="{58130682-9B69-465C-A44F-A8D7D57D1761}">
      <dgm:prSet/>
      <dgm:spPr/>
      <dgm:t>
        <a:bodyPr/>
        <a:lstStyle/>
        <a:p>
          <a:endParaRPr lang="en-US"/>
        </a:p>
      </dgm:t>
    </dgm:pt>
    <dgm:pt modelId="{706AA3A7-6DCC-4EF6-9E7B-B88F10B2EB01}" type="sibTrans" cxnId="{58130682-9B69-465C-A44F-A8D7D57D1761}">
      <dgm:prSet/>
      <dgm:spPr/>
      <dgm:t>
        <a:bodyPr/>
        <a:lstStyle/>
        <a:p>
          <a:endParaRPr lang="en-US"/>
        </a:p>
      </dgm:t>
    </dgm:pt>
    <dgm:pt modelId="{47F31F5F-6886-47FE-809E-4C081B0BD65F}">
      <dgm:prSet/>
      <dgm:spPr/>
      <dgm:t>
        <a:bodyPr/>
        <a:lstStyle/>
        <a:p>
          <a:r>
            <a:rPr lang="it-IT"/>
            <a:t>Altri tipi di agenti, intelligenti, possono applicare diverse strategia più o meno efficienti e efficaci, e che richiedono più o meno rappresentazioni in memoria </a:t>
          </a:r>
          <a:endParaRPr lang="en-US"/>
        </a:p>
      </dgm:t>
    </dgm:pt>
    <dgm:pt modelId="{3D4902E3-D58B-4950-B790-C5B2594A85B1}" type="parTrans" cxnId="{2B2DB37C-B2EA-4891-B036-75A52B68F339}">
      <dgm:prSet/>
      <dgm:spPr/>
      <dgm:t>
        <a:bodyPr/>
        <a:lstStyle/>
        <a:p>
          <a:endParaRPr lang="en-US"/>
        </a:p>
      </dgm:t>
    </dgm:pt>
    <dgm:pt modelId="{C05E1B9F-FAB5-4BDE-B3EC-BC39DDB7AAC0}" type="sibTrans" cxnId="{2B2DB37C-B2EA-4891-B036-75A52B68F339}">
      <dgm:prSet/>
      <dgm:spPr/>
      <dgm:t>
        <a:bodyPr/>
        <a:lstStyle/>
        <a:p>
          <a:endParaRPr lang="en-US"/>
        </a:p>
      </dgm:t>
    </dgm:pt>
    <dgm:pt modelId="{28B03D36-AAF9-4FF6-9663-0F066F7EC81B}">
      <dgm:prSet/>
      <dgm:spPr/>
      <dgm:t>
        <a:bodyPr/>
        <a:lstStyle/>
        <a:p>
          <a:r>
            <a:rPr lang="it-IT"/>
            <a:t>Queste strategie sono chiamate </a:t>
          </a:r>
          <a:r>
            <a:rPr lang="it-IT" b="1"/>
            <a:t>algoritmi di ricerca </a:t>
          </a:r>
          <a:endParaRPr lang="en-US"/>
        </a:p>
      </dgm:t>
    </dgm:pt>
    <dgm:pt modelId="{2547B5FE-F8B8-4D94-8C1F-F22C35207FB1}" type="parTrans" cxnId="{52B33C9F-BBA5-4531-9AF1-B76FBE141B80}">
      <dgm:prSet/>
      <dgm:spPr/>
      <dgm:t>
        <a:bodyPr/>
        <a:lstStyle/>
        <a:p>
          <a:endParaRPr lang="en-US"/>
        </a:p>
      </dgm:t>
    </dgm:pt>
    <dgm:pt modelId="{24E17878-409E-4946-AAA6-F7266B917F72}" type="sibTrans" cxnId="{52B33C9F-BBA5-4531-9AF1-B76FBE141B80}">
      <dgm:prSet/>
      <dgm:spPr/>
      <dgm:t>
        <a:bodyPr/>
        <a:lstStyle/>
        <a:p>
          <a:endParaRPr lang="en-US"/>
        </a:p>
      </dgm:t>
    </dgm:pt>
    <dgm:pt modelId="{357DC157-97E1-084F-9AAA-B81BA9027195}" type="pres">
      <dgm:prSet presAssocID="{D67721B7-01FB-4285-8987-E350F3155A40}" presName="vert0" presStyleCnt="0">
        <dgm:presLayoutVars>
          <dgm:dir/>
          <dgm:animOne val="branch"/>
          <dgm:animLvl val="lvl"/>
        </dgm:presLayoutVars>
      </dgm:prSet>
      <dgm:spPr/>
    </dgm:pt>
    <dgm:pt modelId="{3A9D1730-A98A-3943-AC52-892FBFC80610}" type="pres">
      <dgm:prSet presAssocID="{1C55EBC0-246E-46AE-9591-5AFDD0C99430}" presName="thickLine" presStyleLbl="alignNode1" presStyleIdx="0" presStyleCnt="5"/>
      <dgm:spPr/>
    </dgm:pt>
    <dgm:pt modelId="{437E547D-6ABB-D542-B435-C69C6155492F}" type="pres">
      <dgm:prSet presAssocID="{1C55EBC0-246E-46AE-9591-5AFDD0C99430}" presName="horz1" presStyleCnt="0"/>
      <dgm:spPr/>
    </dgm:pt>
    <dgm:pt modelId="{9E0E7126-749C-0D4F-99F6-F9782EC2542E}" type="pres">
      <dgm:prSet presAssocID="{1C55EBC0-246E-46AE-9591-5AFDD0C99430}" presName="tx1" presStyleLbl="revTx" presStyleIdx="0" presStyleCnt="5"/>
      <dgm:spPr/>
    </dgm:pt>
    <dgm:pt modelId="{9E5424E5-2BD4-1A4E-9D05-8CF9D01286F0}" type="pres">
      <dgm:prSet presAssocID="{1C55EBC0-246E-46AE-9591-5AFDD0C99430}" presName="vert1" presStyleCnt="0"/>
      <dgm:spPr/>
    </dgm:pt>
    <dgm:pt modelId="{935DC9A6-2F0D-D643-B082-7ABD4BA50C93}" type="pres">
      <dgm:prSet presAssocID="{DC4267A1-33FC-4ED1-8483-D04A63FC467B}" presName="thickLine" presStyleLbl="alignNode1" presStyleIdx="1" presStyleCnt="5"/>
      <dgm:spPr/>
    </dgm:pt>
    <dgm:pt modelId="{25A10782-99DD-AC43-9D89-FD5CDCD908CF}" type="pres">
      <dgm:prSet presAssocID="{DC4267A1-33FC-4ED1-8483-D04A63FC467B}" presName="horz1" presStyleCnt="0"/>
      <dgm:spPr/>
    </dgm:pt>
    <dgm:pt modelId="{CB89312D-0C96-CB44-AE6E-DE92D8C5FEE0}" type="pres">
      <dgm:prSet presAssocID="{DC4267A1-33FC-4ED1-8483-D04A63FC467B}" presName="tx1" presStyleLbl="revTx" presStyleIdx="1" presStyleCnt="5"/>
      <dgm:spPr/>
    </dgm:pt>
    <dgm:pt modelId="{2D9A341A-1EEA-6F45-BB77-850B6EEEBB6F}" type="pres">
      <dgm:prSet presAssocID="{DC4267A1-33FC-4ED1-8483-D04A63FC467B}" presName="vert1" presStyleCnt="0"/>
      <dgm:spPr/>
    </dgm:pt>
    <dgm:pt modelId="{279261BE-4360-9741-8968-2CC62948C7D0}" type="pres">
      <dgm:prSet presAssocID="{99059B23-843A-46DF-92A6-615A1A380ED2}" presName="thickLine" presStyleLbl="alignNode1" presStyleIdx="2" presStyleCnt="5"/>
      <dgm:spPr/>
    </dgm:pt>
    <dgm:pt modelId="{2A173598-9FDF-FD46-958A-6FB953BC5091}" type="pres">
      <dgm:prSet presAssocID="{99059B23-843A-46DF-92A6-615A1A380ED2}" presName="horz1" presStyleCnt="0"/>
      <dgm:spPr/>
    </dgm:pt>
    <dgm:pt modelId="{9C06EA64-8058-8C48-9CB1-56D8262D6FB9}" type="pres">
      <dgm:prSet presAssocID="{99059B23-843A-46DF-92A6-615A1A380ED2}" presName="tx1" presStyleLbl="revTx" presStyleIdx="2" presStyleCnt="5"/>
      <dgm:spPr/>
    </dgm:pt>
    <dgm:pt modelId="{36C1F0BB-E93A-C24C-9B0A-E16CAB1008C1}" type="pres">
      <dgm:prSet presAssocID="{99059B23-843A-46DF-92A6-615A1A380ED2}" presName="vert1" presStyleCnt="0"/>
      <dgm:spPr/>
    </dgm:pt>
    <dgm:pt modelId="{E112DECE-93EC-4343-8641-0A9D9318A221}" type="pres">
      <dgm:prSet presAssocID="{47F31F5F-6886-47FE-809E-4C081B0BD65F}" presName="thickLine" presStyleLbl="alignNode1" presStyleIdx="3" presStyleCnt="5"/>
      <dgm:spPr/>
    </dgm:pt>
    <dgm:pt modelId="{E5766EDA-982C-0648-8484-0F3CE61566D5}" type="pres">
      <dgm:prSet presAssocID="{47F31F5F-6886-47FE-809E-4C081B0BD65F}" presName="horz1" presStyleCnt="0"/>
      <dgm:spPr/>
    </dgm:pt>
    <dgm:pt modelId="{B0CDBD58-513A-6A40-B598-A9999CA2B850}" type="pres">
      <dgm:prSet presAssocID="{47F31F5F-6886-47FE-809E-4C081B0BD65F}" presName="tx1" presStyleLbl="revTx" presStyleIdx="3" presStyleCnt="5"/>
      <dgm:spPr/>
    </dgm:pt>
    <dgm:pt modelId="{AF6A0099-394E-DB4A-8685-886EC6523D66}" type="pres">
      <dgm:prSet presAssocID="{47F31F5F-6886-47FE-809E-4C081B0BD65F}" presName="vert1" presStyleCnt="0"/>
      <dgm:spPr/>
    </dgm:pt>
    <dgm:pt modelId="{838E8CF5-C3D7-1246-B630-EBEB14E6D1E9}" type="pres">
      <dgm:prSet presAssocID="{28B03D36-AAF9-4FF6-9663-0F066F7EC81B}" presName="thickLine" presStyleLbl="alignNode1" presStyleIdx="4" presStyleCnt="5"/>
      <dgm:spPr/>
    </dgm:pt>
    <dgm:pt modelId="{5C58E9F1-8875-1647-B976-F901E904BE16}" type="pres">
      <dgm:prSet presAssocID="{28B03D36-AAF9-4FF6-9663-0F066F7EC81B}" presName="horz1" presStyleCnt="0"/>
      <dgm:spPr/>
    </dgm:pt>
    <dgm:pt modelId="{B7BCBC7B-B94A-4743-A7A9-FD26A38557FE}" type="pres">
      <dgm:prSet presAssocID="{28B03D36-AAF9-4FF6-9663-0F066F7EC81B}" presName="tx1" presStyleLbl="revTx" presStyleIdx="4" presStyleCnt="5"/>
      <dgm:spPr/>
    </dgm:pt>
    <dgm:pt modelId="{1FB56DBF-097D-2248-A46C-E7702C356290}" type="pres">
      <dgm:prSet presAssocID="{28B03D36-AAF9-4FF6-9663-0F066F7EC81B}" presName="vert1" presStyleCnt="0"/>
      <dgm:spPr/>
    </dgm:pt>
  </dgm:ptLst>
  <dgm:cxnLst>
    <dgm:cxn modelId="{4F15230D-6429-1E44-8600-AB8189C73C87}" type="presOf" srcId="{DC4267A1-33FC-4ED1-8483-D04A63FC467B}" destId="{CB89312D-0C96-CB44-AE6E-DE92D8C5FEE0}" srcOrd="0" destOrd="0" presId="urn:microsoft.com/office/officeart/2008/layout/LinedList"/>
    <dgm:cxn modelId="{7450DA15-7AB6-4004-97EC-DE42188D0983}" srcId="{D67721B7-01FB-4285-8987-E350F3155A40}" destId="{1C55EBC0-246E-46AE-9591-5AFDD0C99430}" srcOrd="0" destOrd="0" parTransId="{1636157D-549F-4DDF-AC5C-981B79DC5DAA}" sibTransId="{4E6E153A-0F24-4722-9682-441F359CDB7A}"/>
    <dgm:cxn modelId="{47C20554-4BBB-904F-9053-3A6B9DDF201F}" type="presOf" srcId="{1C55EBC0-246E-46AE-9591-5AFDD0C99430}" destId="{9E0E7126-749C-0D4F-99F6-F9782EC2542E}" srcOrd="0" destOrd="0" presId="urn:microsoft.com/office/officeart/2008/layout/LinedList"/>
    <dgm:cxn modelId="{2B2DB37C-B2EA-4891-B036-75A52B68F339}" srcId="{D67721B7-01FB-4285-8987-E350F3155A40}" destId="{47F31F5F-6886-47FE-809E-4C081B0BD65F}" srcOrd="3" destOrd="0" parTransId="{3D4902E3-D58B-4950-B790-C5B2594A85B1}" sibTransId="{C05E1B9F-FAB5-4BDE-B3EC-BC39DDB7AAC0}"/>
    <dgm:cxn modelId="{58130682-9B69-465C-A44F-A8D7D57D1761}" srcId="{D67721B7-01FB-4285-8987-E350F3155A40}" destId="{99059B23-843A-46DF-92A6-615A1A380ED2}" srcOrd="2" destOrd="0" parTransId="{1A829378-D38E-48A1-9852-53E49AD75C67}" sibTransId="{706AA3A7-6DCC-4EF6-9E7B-B88F10B2EB01}"/>
    <dgm:cxn modelId="{7A633A96-F10A-B142-B1CE-82B255547A1A}" type="presOf" srcId="{47F31F5F-6886-47FE-809E-4C081B0BD65F}" destId="{B0CDBD58-513A-6A40-B598-A9999CA2B850}" srcOrd="0" destOrd="0" presId="urn:microsoft.com/office/officeart/2008/layout/LinedList"/>
    <dgm:cxn modelId="{8BAC309A-07E0-5349-A89C-FE9BF790B3DF}" type="presOf" srcId="{D67721B7-01FB-4285-8987-E350F3155A40}" destId="{357DC157-97E1-084F-9AAA-B81BA9027195}" srcOrd="0" destOrd="0" presId="urn:microsoft.com/office/officeart/2008/layout/LinedList"/>
    <dgm:cxn modelId="{52B33C9F-BBA5-4531-9AF1-B76FBE141B80}" srcId="{D67721B7-01FB-4285-8987-E350F3155A40}" destId="{28B03D36-AAF9-4FF6-9663-0F066F7EC81B}" srcOrd="4" destOrd="0" parTransId="{2547B5FE-F8B8-4D94-8C1F-F22C35207FB1}" sibTransId="{24E17878-409E-4946-AAA6-F7266B917F72}"/>
    <dgm:cxn modelId="{550933CD-8563-E342-9E07-DAFF99E7A814}" type="presOf" srcId="{28B03D36-AAF9-4FF6-9663-0F066F7EC81B}" destId="{B7BCBC7B-B94A-4743-A7A9-FD26A38557FE}" srcOrd="0" destOrd="0" presId="urn:microsoft.com/office/officeart/2008/layout/LinedList"/>
    <dgm:cxn modelId="{6EDD6CE5-00A2-7049-8C20-E3B4B6654844}" type="presOf" srcId="{99059B23-843A-46DF-92A6-615A1A380ED2}" destId="{9C06EA64-8058-8C48-9CB1-56D8262D6FB9}" srcOrd="0" destOrd="0" presId="urn:microsoft.com/office/officeart/2008/layout/LinedList"/>
    <dgm:cxn modelId="{FA1B7CFD-D4CA-4B04-AA31-E7D323A47F0E}" srcId="{D67721B7-01FB-4285-8987-E350F3155A40}" destId="{DC4267A1-33FC-4ED1-8483-D04A63FC467B}" srcOrd="1" destOrd="0" parTransId="{89D2DFD0-E5F3-4906-81E3-9B54016AF646}" sibTransId="{4FA400CF-C282-4BE3-8C58-AB84B3C1298A}"/>
    <dgm:cxn modelId="{B1209DD6-7776-8E44-9BE4-909E071FA55C}" type="presParOf" srcId="{357DC157-97E1-084F-9AAA-B81BA9027195}" destId="{3A9D1730-A98A-3943-AC52-892FBFC80610}" srcOrd="0" destOrd="0" presId="urn:microsoft.com/office/officeart/2008/layout/LinedList"/>
    <dgm:cxn modelId="{4CEBD5BF-7F81-D947-AC28-B3F5D761F759}" type="presParOf" srcId="{357DC157-97E1-084F-9AAA-B81BA9027195}" destId="{437E547D-6ABB-D542-B435-C69C6155492F}" srcOrd="1" destOrd="0" presId="urn:microsoft.com/office/officeart/2008/layout/LinedList"/>
    <dgm:cxn modelId="{41352898-4A94-BF4E-B019-026CC027605C}" type="presParOf" srcId="{437E547D-6ABB-D542-B435-C69C6155492F}" destId="{9E0E7126-749C-0D4F-99F6-F9782EC2542E}" srcOrd="0" destOrd="0" presId="urn:microsoft.com/office/officeart/2008/layout/LinedList"/>
    <dgm:cxn modelId="{490D6377-172B-1947-A7F7-C01ABFDBCE75}" type="presParOf" srcId="{437E547D-6ABB-D542-B435-C69C6155492F}" destId="{9E5424E5-2BD4-1A4E-9D05-8CF9D01286F0}" srcOrd="1" destOrd="0" presId="urn:microsoft.com/office/officeart/2008/layout/LinedList"/>
    <dgm:cxn modelId="{29AA9AA1-670F-0E41-9FCA-2B6C084DC466}" type="presParOf" srcId="{357DC157-97E1-084F-9AAA-B81BA9027195}" destId="{935DC9A6-2F0D-D643-B082-7ABD4BA50C93}" srcOrd="2" destOrd="0" presId="urn:microsoft.com/office/officeart/2008/layout/LinedList"/>
    <dgm:cxn modelId="{75559500-3D1D-F74E-917E-FF29150FE9EB}" type="presParOf" srcId="{357DC157-97E1-084F-9AAA-B81BA9027195}" destId="{25A10782-99DD-AC43-9D89-FD5CDCD908CF}" srcOrd="3" destOrd="0" presId="urn:microsoft.com/office/officeart/2008/layout/LinedList"/>
    <dgm:cxn modelId="{C1140A8B-6627-4F4C-B7BE-46A7FE42684A}" type="presParOf" srcId="{25A10782-99DD-AC43-9D89-FD5CDCD908CF}" destId="{CB89312D-0C96-CB44-AE6E-DE92D8C5FEE0}" srcOrd="0" destOrd="0" presId="urn:microsoft.com/office/officeart/2008/layout/LinedList"/>
    <dgm:cxn modelId="{683F6896-6FDE-E648-9C25-D7CEFF06C57B}" type="presParOf" srcId="{25A10782-99DD-AC43-9D89-FD5CDCD908CF}" destId="{2D9A341A-1EEA-6F45-BB77-850B6EEEBB6F}" srcOrd="1" destOrd="0" presId="urn:microsoft.com/office/officeart/2008/layout/LinedList"/>
    <dgm:cxn modelId="{A2FA2014-94BD-F44F-B200-938DCCF84E29}" type="presParOf" srcId="{357DC157-97E1-084F-9AAA-B81BA9027195}" destId="{279261BE-4360-9741-8968-2CC62948C7D0}" srcOrd="4" destOrd="0" presId="urn:microsoft.com/office/officeart/2008/layout/LinedList"/>
    <dgm:cxn modelId="{6D1ABF21-D96E-D44F-B247-B23682FC467D}" type="presParOf" srcId="{357DC157-97E1-084F-9AAA-B81BA9027195}" destId="{2A173598-9FDF-FD46-958A-6FB953BC5091}" srcOrd="5" destOrd="0" presId="urn:microsoft.com/office/officeart/2008/layout/LinedList"/>
    <dgm:cxn modelId="{BFC23B7B-2066-8F4B-BD41-758B59BA5BDD}" type="presParOf" srcId="{2A173598-9FDF-FD46-958A-6FB953BC5091}" destId="{9C06EA64-8058-8C48-9CB1-56D8262D6FB9}" srcOrd="0" destOrd="0" presId="urn:microsoft.com/office/officeart/2008/layout/LinedList"/>
    <dgm:cxn modelId="{E2FD0FDF-24DE-3D45-8785-115E9385A8E6}" type="presParOf" srcId="{2A173598-9FDF-FD46-958A-6FB953BC5091}" destId="{36C1F0BB-E93A-C24C-9B0A-E16CAB1008C1}" srcOrd="1" destOrd="0" presId="urn:microsoft.com/office/officeart/2008/layout/LinedList"/>
    <dgm:cxn modelId="{E84DBF8A-A61E-8A46-8940-7E3DC0DF6437}" type="presParOf" srcId="{357DC157-97E1-084F-9AAA-B81BA9027195}" destId="{E112DECE-93EC-4343-8641-0A9D9318A221}" srcOrd="6" destOrd="0" presId="urn:microsoft.com/office/officeart/2008/layout/LinedList"/>
    <dgm:cxn modelId="{B1D78A55-9743-6942-943E-5C86961C65D4}" type="presParOf" srcId="{357DC157-97E1-084F-9AAA-B81BA9027195}" destId="{E5766EDA-982C-0648-8484-0F3CE61566D5}" srcOrd="7" destOrd="0" presId="urn:microsoft.com/office/officeart/2008/layout/LinedList"/>
    <dgm:cxn modelId="{6EA64A57-1701-754A-AAF5-98A156D99769}" type="presParOf" srcId="{E5766EDA-982C-0648-8484-0F3CE61566D5}" destId="{B0CDBD58-513A-6A40-B598-A9999CA2B850}" srcOrd="0" destOrd="0" presId="urn:microsoft.com/office/officeart/2008/layout/LinedList"/>
    <dgm:cxn modelId="{3745D445-720C-C548-9CA8-06680F428E64}" type="presParOf" srcId="{E5766EDA-982C-0648-8484-0F3CE61566D5}" destId="{AF6A0099-394E-DB4A-8685-886EC6523D66}" srcOrd="1" destOrd="0" presId="urn:microsoft.com/office/officeart/2008/layout/LinedList"/>
    <dgm:cxn modelId="{D2D053BF-8570-A249-87D0-81C74CB14AEE}" type="presParOf" srcId="{357DC157-97E1-084F-9AAA-B81BA9027195}" destId="{838E8CF5-C3D7-1246-B630-EBEB14E6D1E9}" srcOrd="8" destOrd="0" presId="urn:microsoft.com/office/officeart/2008/layout/LinedList"/>
    <dgm:cxn modelId="{AA92D85F-ABCF-3442-B738-7290A8D5EAA6}" type="presParOf" srcId="{357DC157-97E1-084F-9AAA-B81BA9027195}" destId="{5C58E9F1-8875-1647-B976-F901E904BE16}" srcOrd="9" destOrd="0" presId="urn:microsoft.com/office/officeart/2008/layout/LinedList"/>
    <dgm:cxn modelId="{42F5DC07-E2EF-5E40-B9AE-755099087DD1}" type="presParOf" srcId="{5C58E9F1-8875-1647-B976-F901E904BE16}" destId="{B7BCBC7B-B94A-4743-A7A9-FD26A38557FE}" srcOrd="0" destOrd="0" presId="urn:microsoft.com/office/officeart/2008/layout/LinedList"/>
    <dgm:cxn modelId="{072879FE-DABA-1A4D-8520-2F93B1DA3692}" type="presParOf" srcId="{5C58E9F1-8875-1647-B976-F901E904BE16}" destId="{1FB56DBF-097D-2248-A46C-E7702C35629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C5E9B81D-2B7E-40B9-B0E7-334B63BEA4AE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DD16DD8E-C9FF-44CD-884C-5D72F72E8330}">
      <dgm:prSet/>
      <dgm:spPr/>
      <dgm:t>
        <a:bodyPr/>
        <a:lstStyle/>
        <a:p>
          <a:r>
            <a:rPr lang="it-IT"/>
            <a:t>Un puzzle che consente di esemplificare con facilità lo spazio degli stati</a:t>
          </a:r>
          <a:endParaRPr lang="en-US"/>
        </a:p>
      </dgm:t>
    </dgm:pt>
    <dgm:pt modelId="{FD5BFBD7-95BB-4975-A9F8-C689233B70BB}" type="parTrans" cxnId="{69B75C28-287F-48AF-8DE6-C75A41B2225D}">
      <dgm:prSet/>
      <dgm:spPr/>
      <dgm:t>
        <a:bodyPr/>
        <a:lstStyle/>
        <a:p>
          <a:endParaRPr lang="en-US"/>
        </a:p>
      </dgm:t>
    </dgm:pt>
    <dgm:pt modelId="{0D4CE3C7-481D-4143-A33B-71F402543679}" type="sibTrans" cxnId="{69B75C28-287F-48AF-8DE6-C75A41B2225D}">
      <dgm:prSet/>
      <dgm:spPr/>
      <dgm:t>
        <a:bodyPr/>
        <a:lstStyle/>
        <a:p>
          <a:endParaRPr lang="en-US"/>
        </a:p>
      </dgm:t>
    </dgm:pt>
    <dgm:pt modelId="{67AFA419-4216-4CB6-8BF9-CDE6684E58FD}">
      <dgm:prSet/>
      <dgm:spPr/>
      <dgm:t>
        <a:bodyPr/>
        <a:lstStyle/>
        <a:p>
          <a:r>
            <a:rPr lang="it-IT"/>
            <a:t>Utilizzato in molti studi di Simon e colleghi</a:t>
          </a:r>
          <a:endParaRPr lang="en-US"/>
        </a:p>
      </dgm:t>
    </dgm:pt>
    <dgm:pt modelId="{F185C42C-CFD3-4BAA-94F6-1AE88E73F5DA}" type="parTrans" cxnId="{EEDC2739-F300-4BE3-8397-E1CF07007A74}">
      <dgm:prSet/>
      <dgm:spPr/>
      <dgm:t>
        <a:bodyPr/>
        <a:lstStyle/>
        <a:p>
          <a:endParaRPr lang="en-US"/>
        </a:p>
      </dgm:t>
    </dgm:pt>
    <dgm:pt modelId="{10E489F6-8808-4C4B-BFD2-6AC1F4F894E3}" type="sibTrans" cxnId="{EEDC2739-F300-4BE3-8397-E1CF07007A74}">
      <dgm:prSet/>
      <dgm:spPr/>
      <dgm:t>
        <a:bodyPr/>
        <a:lstStyle/>
        <a:p>
          <a:endParaRPr lang="en-US"/>
        </a:p>
      </dgm:t>
    </dgm:pt>
    <dgm:pt modelId="{C0915AD0-0B62-48E8-9B23-AA958DA3A077}">
      <dgm:prSet/>
      <dgm:spPr/>
      <dgm:t>
        <a:bodyPr/>
        <a:lstStyle/>
        <a:p>
          <a:r>
            <a:rPr lang="it-IT"/>
            <a:t>Nella versione “Torre di Londra”, utilizzato per il testing neuropsicologico</a:t>
          </a:r>
          <a:endParaRPr lang="en-US"/>
        </a:p>
      </dgm:t>
    </dgm:pt>
    <dgm:pt modelId="{824A19F1-C075-4823-8DDD-23D46B62C7E1}" type="parTrans" cxnId="{0F6907DA-C1CC-4B20-867A-40252AB153EA}">
      <dgm:prSet/>
      <dgm:spPr/>
      <dgm:t>
        <a:bodyPr/>
        <a:lstStyle/>
        <a:p>
          <a:endParaRPr lang="en-US"/>
        </a:p>
      </dgm:t>
    </dgm:pt>
    <dgm:pt modelId="{1BF27300-2E4A-4C92-B23C-F3B5C5269D8F}" type="sibTrans" cxnId="{0F6907DA-C1CC-4B20-867A-40252AB153EA}">
      <dgm:prSet/>
      <dgm:spPr/>
      <dgm:t>
        <a:bodyPr/>
        <a:lstStyle/>
        <a:p>
          <a:endParaRPr lang="en-US"/>
        </a:p>
      </dgm:t>
    </dgm:pt>
    <dgm:pt modelId="{FBBFB846-2F64-AD4B-B5C2-EE9C3C548403}" type="pres">
      <dgm:prSet presAssocID="{C5E9B81D-2B7E-40B9-B0E7-334B63BEA4AE}" presName="vert0" presStyleCnt="0">
        <dgm:presLayoutVars>
          <dgm:dir/>
          <dgm:animOne val="branch"/>
          <dgm:animLvl val="lvl"/>
        </dgm:presLayoutVars>
      </dgm:prSet>
      <dgm:spPr/>
    </dgm:pt>
    <dgm:pt modelId="{74DBE97E-813E-3549-AE71-DC24DBB371D2}" type="pres">
      <dgm:prSet presAssocID="{DD16DD8E-C9FF-44CD-884C-5D72F72E8330}" presName="thickLine" presStyleLbl="alignNode1" presStyleIdx="0" presStyleCnt="3"/>
      <dgm:spPr/>
    </dgm:pt>
    <dgm:pt modelId="{D50A1C15-B138-2845-B3C6-0463F4B09A55}" type="pres">
      <dgm:prSet presAssocID="{DD16DD8E-C9FF-44CD-884C-5D72F72E8330}" presName="horz1" presStyleCnt="0"/>
      <dgm:spPr/>
    </dgm:pt>
    <dgm:pt modelId="{DB63002E-5754-0444-8317-DDBDF9FC2F85}" type="pres">
      <dgm:prSet presAssocID="{DD16DD8E-C9FF-44CD-884C-5D72F72E8330}" presName="tx1" presStyleLbl="revTx" presStyleIdx="0" presStyleCnt="3"/>
      <dgm:spPr/>
    </dgm:pt>
    <dgm:pt modelId="{562768A5-6027-5347-8922-C6F873F975C5}" type="pres">
      <dgm:prSet presAssocID="{DD16DD8E-C9FF-44CD-884C-5D72F72E8330}" presName="vert1" presStyleCnt="0"/>
      <dgm:spPr/>
    </dgm:pt>
    <dgm:pt modelId="{ECC7C1E7-30B9-9F49-88E8-BCCEA93B44F6}" type="pres">
      <dgm:prSet presAssocID="{67AFA419-4216-4CB6-8BF9-CDE6684E58FD}" presName="thickLine" presStyleLbl="alignNode1" presStyleIdx="1" presStyleCnt="3"/>
      <dgm:spPr/>
    </dgm:pt>
    <dgm:pt modelId="{1F082544-EC15-664A-90BB-CDF6D9682B9D}" type="pres">
      <dgm:prSet presAssocID="{67AFA419-4216-4CB6-8BF9-CDE6684E58FD}" presName="horz1" presStyleCnt="0"/>
      <dgm:spPr/>
    </dgm:pt>
    <dgm:pt modelId="{1195984F-85E2-634E-B119-D2A9D26ADE6E}" type="pres">
      <dgm:prSet presAssocID="{67AFA419-4216-4CB6-8BF9-CDE6684E58FD}" presName="tx1" presStyleLbl="revTx" presStyleIdx="1" presStyleCnt="3"/>
      <dgm:spPr/>
    </dgm:pt>
    <dgm:pt modelId="{463D8D94-ED7A-BF41-8F3A-6CAA41315C59}" type="pres">
      <dgm:prSet presAssocID="{67AFA419-4216-4CB6-8BF9-CDE6684E58FD}" presName="vert1" presStyleCnt="0"/>
      <dgm:spPr/>
    </dgm:pt>
    <dgm:pt modelId="{8C9010F0-6B7A-694E-8231-5398A451D7D7}" type="pres">
      <dgm:prSet presAssocID="{C0915AD0-0B62-48E8-9B23-AA958DA3A077}" presName="thickLine" presStyleLbl="alignNode1" presStyleIdx="2" presStyleCnt="3"/>
      <dgm:spPr/>
    </dgm:pt>
    <dgm:pt modelId="{DA1B078D-16AB-FA44-9190-C3EA986417C3}" type="pres">
      <dgm:prSet presAssocID="{C0915AD0-0B62-48E8-9B23-AA958DA3A077}" presName="horz1" presStyleCnt="0"/>
      <dgm:spPr/>
    </dgm:pt>
    <dgm:pt modelId="{72C72963-EADD-6B45-BDE4-F0D8CA6BD20A}" type="pres">
      <dgm:prSet presAssocID="{C0915AD0-0B62-48E8-9B23-AA958DA3A077}" presName="tx1" presStyleLbl="revTx" presStyleIdx="2" presStyleCnt="3"/>
      <dgm:spPr/>
    </dgm:pt>
    <dgm:pt modelId="{A3C3CC14-BE33-3947-9F80-B2BF3A0FB9C8}" type="pres">
      <dgm:prSet presAssocID="{C0915AD0-0B62-48E8-9B23-AA958DA3A077}" presName="vert1" presStyleCnt="0"/>
      <dgm:spPr/>
    </dgm:pt>
  </dgm:ptLst>
  <dgm:cxnLst>
    <dgm:cxn modelId="{434BCC1D-9CCB-4A47-9610-B9C723DDBDF5}" type="presOf" srcId="{67AFA419-4216-4CB6-8BF9-CDE6684E58FD}" destId="{1195984F-85E2-634E-B119-D2A9D26ADE6E}" srcOrd="0" destOrd="0" presId="urn:microsoft.com/office/officeart/2008/layout/LinedList"/>
    <dgm:cxn modelId="{39407421-0BC2-F343-8546-8378D49A3750}" type="presOf" srcId="{DD16DD8E-C9FF-44CD-884C-5D72F72E8330}" destId="{DB63002E-5754-0444-8317-DDBDF9FC2F85}" srcOrd="0" destOrd="0" presId="urn:microsoft.com/office/officeart/2008/layout/LinedList"/>
    <dgm:cxn modelId="{69B75C28-287F-48AF-8DE6-C75A41B2225D}" srcId="{C5E9B81D-2B7E-40B9-B0E7-334B63BEA4AE}" destId="{DD16DD8E-C9FF-44CD-884C-5D72F72E8330}" srcOrd="0" destOrd="0" parTransId="{FD5BFBD7-95BB-4975-A9F8-C689233B70BB}" sibTransId="{0D4CE3C7-481D-4143-A33B-71F402543679}"/>
    <dgm:cxn modelId="{EEDC2739-F300-4BE3-8397-E1CF07007A74}" srcId="{C5E9B81D-2B7E-40B9-B0E7-334B63BEA4AE}" destId="{67AFA419-4216-4CB6-8BF9-CDE6684E58FD}" srcOrd="1" destOrd="0" parTransId="{F185C42C-CFD3-4BAA-94F6-1AE88E73F5DA}" sibTransId="{10E489F6-8808-4C4B-BFD2-6AC1F4F894E3}"/>
    <dgm:cxn modelId="{0F6907DA-C1CC-4B20-867A-40252AB153EA}" srcId="{C5E9B81D-2B7E-40B9-B0E7-334B63BEA4AE}" destId="{C0915AD0-0B62-48E8-9B23-AA958DA3A077}" srcOrd="2" destOrd="0" parTransId="{824A19F1-C075-4823-8DDD-23D46B62C7E1}" sibTransId="{1BF27300-2E4A-4C92-B23C-F3B5C5269D8F}"/>
    <dgm:cxn modelId="{C9F7EAEB-E3A6-8840-A267-EE61DF0582D5}" type="presOf" srcId="{C5E9B81D-2B7E-40B9-B0E7-334B63BEA4AE}" destId="{FBBFB846-2F64-AD4B-B5C2-EE9C3C548403}" srcOrd="0" destOrd="0" presId="urn:microsoft.com/office/officeart/2008/layout/LinedList"/>
    <dgm:cxn modelId="{3EA3F7F6-DAB3-3545-9CBC-2298E9062F89}" type="presOf" srcId="{C0915AD0-0B62-48E8-9B23-AA958DA3A077}" destId="{72C72963-EADD-6B45-BDE4-F0D8CA6BD20A}" srcOrd="0" destOrd="0" presId="urn:microsoft.com/office/officeart/2008/layout/LinedList"/>
    <dgm:cxn modelId="{F5641280-6E54-C348-92AC-947A6F03CFA4}" type="presParOf" srcId="{FBBFB846-2F64-AD4B-B5C2-EE9C3C548403}" destId="{74DBE97E-813E-3549-AE71-DC24DBB371D2}" srcOrd="0" destOrd="0" presId="urn:microsoft.com/office/officeart/2008/layout/LinedList"/>
    <dgm:cxn modelId="{29560B67-65B7-9F45-BEC7-B8B9115893E6}" type="presParOf" srcId="{FBBFB846-2F64-AD4B-B5C2-EE9C3C548403}" destId="{D50A1C15-B138-2845-B3C6-0463F4B09A55}" srcOrd="1" destOrd="0" presId="urn:microsoft.com/office/officeart/2008/layout/LinedList"/>
    <dgm:cxn modelId="{E4296245-663C-E44A-B3D9-BF5D97ED597B}" type="presParOf" srcId="{D50A1C15-B138-2845-B3C6-0463F4B09A55}" destId="{DB63002E-5754-0444-8317-DDBDF9FC2F85}" srcOrd="0" destOrd="0" presId="urn:microsoft.com/office/officeart/2008/layout/LinedList"/>
    <dgm:cxn modelId="{54B09537-FAC5-2649-B5A7-B097D7F4A1C6}" type="presParOf" srcId="{D50A1C15-B138-2845-B3C6-0463F4B09A55}" destId="{562768A5-6027-5347-8922-C6F873F975C5}" srcOrd="1" destOrd="0" presId="urn:microsoft.com/office/officeart/2008/layout/LinedList"/>
    <dgm:cxn modelId="{0C3AC437-CE3E-1C45-8E96-4347AA31F1C0}" type="presParOf" srcId="{FBBFB846-2F64-AD4B-B5C2-EE9C3C548403}" destId="{ECC7C1E7-30B9-9F49-88E8-BCCEA93B44F6}" srcOrd="2" destOrd="0" presId="urn:microsoft.com/office/officeart/2008/layout/LinedList"/>
    <dgm:cxn modelId="{48541E63-99EB-CF45-AD15-F43F9632D118}" type="presParOf" srcId="{FBBFB846-2F64-AD4B-B5C2-EE9C3C548403}" destId="{1F082544-EC15-664A-90BB-CDF6D9682B9D}" srcOrd="3" destOrd="0" presId="urn:microsoft.com/office/officeart/2008/layout/LinedList"/>
    <dgm:cxn modelId="{AA1E3169-C775-2B48-9FF8-03005AE45067}" type="presParOf" srcId="{1F082544-EC15-664A-90BB-CDF6D9682B9D}" destId="{1195984F-85E2-634E-B119-D2A9D26ADE6E}" srcOrd="0" destOrd="0" presId="urn:microsoft.com/office/officeart/2008/layout/LinedList"/>
    <dgm:cxn modelId="{E7F7C84B-4A45-874A-A6FF-CD95D298601B}" type="presParOf" srcId="{1F082544-EC15-664A-90BB-CDF6D9682B9D}" destId="{463D8D94-ED7A-BF41-8F3A-6CAA41315C59}" srcOrd="1" destOrd="0" presId="urn:microsoft.com/office/officeart/2008/layout/LinedList"/>
    <dgm:cxn modelId="{978ABFF1-C8A4-214A-B0DA-49ABCEE9CE8C}" type="presParOf" srcId="{FBBFB846-2F64-AD4B-B5C2-EE9C3C548403}" destId="{8C9010F0-6B7A-694E-8231-5398A451D7D7}" srcOrd="4" destOrd="0" presId="urn:microsoft.com/office/officeart/2008/layout/LinedList"/>
    <dgm:cxn modelId="{A4DD5E30-89A2-894B-8D95-BFC7BD79565F}" type="presParOf" srcId="{FBBFB846-2F64-AD4B-B5C2-EE9C3C548403}" destId="{DA1B078D-16AB-FA44-9190-C3EA986417C3}" srcOrd="5" destOrd="0" presId="urn:microsoft.com/office/officeart/2008/layout/LinedList"/>
    <dgm:cxn modelId="{E4EBF9DD-44E5-9E49-B23B-B5CB2FC4F1E2}" type="presParOf" srcId="{DA1B078D-16AB-FA44-9190-C3EA986417C3}" destId="{72C72963-EADD-6B45-BDE4-F0D8CA6BD20A}" srcOrd="0" destOrd="0" presId="urn:microsoft.com/office/officeart/2008/layout/LinedList"/>
    <dgm:cxn modelId="{055E11E6-3C72-F242-9505-117D5D28567A}" type="presParOf" srcId="{DA1B078D-16AB-FA44-9190-C3EA986417C3}" destId="{A3C3CC14-BE33-3947-9F80-B2BF3A0FB9C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FE0050C0-DEDB-4589-A168-922197400985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FB97514-F134-495D-A92C-AF69A16DD778}">
      <dgm:prSet/>
      <dgm:spPr/>
      <dgm:t>
        <a:bodyPr/>
        <a:lstStyle/>
        <a:p>
          <a:r>
            <a:rPr lang="it-IT" b="1" dirty="0"/>
            <a:t>Stato terminale</a:t>
          </a:r>
          <a:r>
            <a:rPr lang="it-IT" dirty="0"/>
            <a:t>: ricreare sul piolo a destra la configurazione di dischi presente, nello stato iniziale, sul piolo a sinistra</a:t>
          </a:r>
          <a:endParaRPr lang="en-US" dirty="0"/>
        </a:p>
      </dgm:t>
    </dgm:pt>
    <dgm:pt modelId="{FC107EEF-FCDD-45CE-B039-195FEA18D84E}" type="parTrans" cxnId="{1A0B23B2-02EF-4613-9259-CFEB152A4A0E}">
      <dgm:prSet/>
      <dgm:spPr/>
      <dgm:t>
        <a:bodyPr/>
        <a:lstStyle/>
        <a:p>
          <a:endParaRPr lang="en-US"/>
        </a:p>
      </dgm:t>
    </dgm:pt>
    <dgm:pt modelId="{BE2B3C51-22DE-469D-BA1E-EDBDFC207B57}" type="sibTrans" cxnId="{1A0B23B2-02EF-4613-9259-CFEB152A4A0E}">
      <dgm:prSet/>
      <dgm:spPr/>
      <dgm:t>
        <a:bodyPr/>
        <a:lstStyle/>
        <a:p>
          <a:endParaRPr lang="en-US"/>
        </a:p>
      </dgm:t>
    </dgm:pt>
    <dgm:pt modelId="{A4ABF4C8-0804-4403-B958-79B639393B15}">
      <dgm:prSet/>
      <dgm:spPr/>
      <dgm:t>
        <a:bodyPr/>
        <a:lstStyle/>
        <a:p>
          <a:r>
            <a:rPr lang="it-IT" b="1" dirty="0"/>
            <a:t>Operatori</a:t>
          </a:r>
          <a:r>
            <a:rPr lang="it-IT" dirty="0"/>
            <a:t>: spostare un disco alla volta da un piolo a qualsiasi altro piolo; vietato mettere un disco più grande sopra uno più piccolo</a:t>
          </a:r>
          <a:endParaRPr lang="en-US" dirty="0"/>
        </a:p>
      </dgm:t>
    </dgm:pt>
    <dgm:pt modelId="{CCE6CE08-BA0E-4C05-B298-650011912987}" type="parTrans" cxnId="{FD4E3BCC-62C3-4DBD-BFD4-7A1BA42AEDF1}">
      <dgm:prSet/>
      <dgm:spPr/>
      <dgm:t>
        <a:bodyPr/>
        <a:lstStyle/>
        <a:p>
          <a:endParaRPr lang="en-US"/>
        </a:p>
      </dgm:t>
    </dgm:pt>
    <dgm:pt modelId="{7977030F-A5FF-49C8-9D16-6277FCFBABAF}" type="sibTrans" cxnId="{FD4E3BCC-62C3-4DBD-BFD4-7A1BA42AEDF1}">
      <dgm:prSet/>
      <dgm:spPr/>
      <dgm:t>
        <a:bodyPr/>
        <a:lstStyle/>
        <a:p>
          <a:endParaRPr lang="en-US"/>
        </a:p>
      </dgm:t>
    </dgm:pt>
    <dgm:pt modelId="{D9DAD2C9-90D7-A540-B46B-75809F7C6B6F}" type="pres">
      <dgm:prSet presAssocID="{FE0050C0-DEDB-4589-A168-922197400985}" presName="vert0" presStyleCnt="0">
        <dgm:presLayoutVars>
          <dgm:dir/>
          <dgm:animOne val="branch"/>
          <dgm:animLvl val="lvl"/>
        </dgm:presLayoutVars>
      </dgm:prSet>
      <dgm:spPr/>
    </dgm:pt>
    <dgm:pt modelId="{DDA8314D-51BF-B749-B665-6E257492CD79}" type="pres">
      <dgm:prSet presAssocID="{EFB97514-F134-495D-A92C-AF69A16DD778}" presName="thickLine" presStyleLbl="alignNode1" presStyleIdx="0" presStyleCnt="2"/>
      <dgm:spPr/>
    </dgm:pt>
    <dgm:pt modelId="{44F6E19B-6140-5A40-8871-4D9811F76684}" type="pres">
      <dgm:prSet presAssocID="{EFB97514-F134-495D-A92C-AF69A16DD778}" presName="horz1" presStyleCnt="0"/>
      <dgm:spPr/>
    </dgm:pt>
    <dgm:pt modelId="{C55D32E0-5F67-3942-922E-919968C5A104}" type="pres">
      <dgm:prSet presAssocID="{EFB97514-F134-495D-A92C-AF69A16DD778}" presName="tx1" presStyleLbl="revTx" presStyleIdx="0" presStyleCnt="2"/>
      <dgm:spPr/>
    </dgm:pt>
    <dgm:pt modelId="{DD375A23-25FE-524A-9C73-4098A52A267B}" type="pres">
      <dgm:prSet presAssocID="{EFB97514-F134-495D-A92C-AF69A16DD778}" presName="vert1" presStyleCnt="0"/>
      <dgm:spPr/>
    </dgm:pt>
    <dgm:pt modelId="{E964DEB0-C56F-3D42-B9CB-B760882BA0B4}" type="pres">
      <dgm:prSet presAssocID="{A4ABF4C8-0804-4403-B958-79B639393B15}" presName="thickLine" presStyleLbl="alignNode1" presStyleIdx="1" presStyleCnt="2"/>
      <dgm:spPr/>
    </dgm:pt>
    <dgm:pt modelId="{FED0A182-4079-0641-A3BC-669331C5DD8F}" type="pres">
      <dgm:prSet presAssocID="{A4ABF4C8-0804-4403-B958-79B639393B15}" presName="horz1" presStyleCnt="0"/>
      <dgm:spPr/>
    </dgm:pt>
    <dgm:pt modelId="{A1DBE67B-34E5-FF45-8A78-53125C3C100B}" type="pres">
      <dgm:prSet presAssocID="{A4ABF4C8-0804-4403-B958-79B639393B15}" presName="tx1" presStyleLbl="revTx" presStyleIdx="1" presStyleCnt="2"/>
      <dgm:spPr/>
    </dgm:pt>
    <dgm:pt modelId="{CD055267-B930-6349-AA96-2155E0EF8EEC}" type="pres">
      <dgm:prSet presAssocID="{A4ABF4C8-0804-4403-B958-79B639393B15}" presName="vert1" presStyleCnt="0"/>
      <dgm:spPr/>
    </dgm:pt>
  </dgm:ptLst>
  <dgm:cxnLst>
    <dgm:cxn modelId="{C674865A-5E49-E641-A893-4964DB0D31F5}" type="presOf" srcId="{EFB97514-F134-495D-A92C-AF69A16DD778}" destId="{C55D32E0-5F67-3942-922E-919968C5A104}" srcOrd="0" destOrd="0" presId="urn:microsoft.com/office/officeart/2008/layout/LinedList"/>
    <dgm:cxn modelId="{826C908C-8D6F-8945-8D5C-D36AA527C269}" type="presOf" srcId="{FE0050C0-DEDB-4589-A168-922197400985}" destId="{D9DAD2C9-90D7-A540-B46B-75809F7C6B6F}" srcOrd="0" destOrd="0" presId="urn:microsoft.com/office/officeart/2008/layout/LinedList"/>
    <dgm:cxn modelId="{DBA1E097-BAD6-9049-82DE-9AE0182A6185}" type="presOf" srcId="{A4ABF4C8-0804-4403-B958-79B639393B15}" destId="{A1DBE67B-34E5-FF45-8A78-53125C3C100B}" srcOrd="0" destOrd="0" presId="urn:microsoft.com/office/officeart/2008/layout/LinedList"/>
    <dgm:cxn modelId="{1A0B23B2-02EF-4613-9259-CFEB152A4A0E}" srcId="{FE0050C0-DEDB-4589-A168-922197400985}" destId="{EFB97514-F134-495D-A92C-AF69A16DD778}" srcOrd="0" destOrd="0" parTransId="{FC107EEF-FCDD-45CE-B039-195FEA18D84E}" sibTransId="{BE2B3C51-22DE-469D-BA1E-EDBDFC207B57}"/>
    <dgm:cxn modelId="{FD4E3BCC-62C3-4DBD-BFD4-7A1BA42AEDF1}" srcId="{FE0050C0-DEDB-4589-A168-922197400985}" destId="{A4ABF4C8-0804-4403-B958-79B639393B15}" srcOrd="1" destOrd="0" parTransId="{CCE6CE08-BA0E-4C05-B298-650011912987}" sibTransId="{7977030F-A5FF-49C8-9D16-6277FCFBABAF}"/>
    <dgm:cxn modelId="{F1042BFD-DED7-0240-9C15-9FC868351C69}" type="presParOf" srcId="{D9DAD2C9-90D7-A540-B46B-75809F7C6B6F}" destId="{DDA8314D-51BF-B749-B665-6E257492CD79}" srcOrd="0" destOrd="0" presId="urn:microsoft.com/office/officeart/2008/layout/LinedList"/>
    <dgm:cxn modelId="{5E934BFD-E2D3-984F-8BBC-FA4025977615}" type="presParOf" srcId="{D9DAD2C9-90D7-A540-B46B-75809F7C6B6F}" destId="{44F6E19B-6140-5A40-8871-4D9811F76684}" srcOrd="1" destOrd="0" presId="urn:microsoft.com/office/officeart/2008/layout/LinedList"/>
    <dgm:cxn modelId="{FE3E964F-6219-4F4C-954E-01F58736CFD3}" type="presParOf" srcId="{44F6E19B-6140-5A40-8871-4D9811F76684}" destId="{C55D32E0-5F67-3942-922E-919968C5A104}" srcOrd="0" destOrd="0" presId="urn:microsoft.com/office/officeart/2008/layout/LinedList"/>
    <dgm:cxn modelId="{A42D1663-E8C6-BF47-95D5-0510670B0988}" type="presParOf" srcId="{44F6E19B-6140-5A40-8871-4D9811F76684}" destId="{DD375A23-25FE-524A-9C73-4098A52A267B}" srcOrd="1" destOrd="0" presId="urn:microsoft.com/office/officeart/2008/layout/LinedList"/>
    <dgm:cxn modelId="{741DA6E5-FB36-2742-88A9-2DD9CB786D45}" type="presParOf" srcId="{D9DAD2C9-90D7-A540-B46B-75809F7C6B6F}" destId="{E964DEB0-C56F-3D42-B9CB-B760882BA0B4}" srcOrd="2" destOrd="0" presId="urn:microsoft.com/office/officeart/2008/layout/LinedList"/>
    <dgm:cxn modelId="{F17785BE-8B85-754E-B997-C4C48DFF82C2}" type="presParOf" srcId="{D9DAD2C9-90D7-A540-B46B-75809F7C6B6F}" destId="{FED0A182-4079-0641-A3BC-669331C5DD8F}" srcOrd="3" destOrd="0" presId="urn:microsoft.com/office/officeart/2008/layout/LinedList"/>
    <dgm:cxn modelId="{A4D17303-4508-404A-91D3-FC4487DE2A32}" type="presParOf" srcId="{FED0A182-4079-0641-A3BC-669331C5DD8F}" destId="{A1DBE67B-34E5-FF45-8A78-53125C3C100B}" srcOrd="0" destOrd="0" presId="urn:microsoft.com/office/officeart/2008/layout/LinedList"/>
    <dgm:cxn modelId="{397DE884-B9CB-C24A-95A5-E1681DA7742B}" type="presParOf" srcId="{FED0A182-4079-0641-A3BC-669331C5DD8F}" destId="{CD055267-B930-6349-AA96-2155E0EF8EE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50036AE9-BAF0-4620-B1B3-C58F8E902766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1FEAC11-4BF8-4C52-B6BF-944EF7ECC3A8}">
      <dgm:prSet/>
      <dgm:spPr/>
      <dgm:t>
        <a:bodyPr/>
        <a:lstStyle/>
        <a:p>
          <a:r>
            <a:rPr lang="it-IT"/>
            <a:t>Lo spazio degli stati cresce esponenzialmente con il numero di dischi</a:t>
          </a:r>
          <a:endParaRPr lang="en-US"/>
        </a:p>
      </dgm:t>
    </dgm:pt>
    <dgm:pt modelId="{60657E06-A17E-4317-8C7A-598A6BE3DA01}" type="parTrans" cxnId="{A1A8BDC3-0E06-4654-9239-96970E80FC71}">
      <dgm:prSet/>
      <dgm:spPr/>
      <dgm:t>
        <a:bodyPr/>
        <a:lstStyle/>
        <a:p>
          <a:endParaRPr lang="en-US"/>
        </a:p>
      </dgm:t>
    </dgm:pt>
    <dgm:pt modelId="{0BFDA398-CED6-4F17-BF64-5776780F3EA2}" type="sibTrans" cxnId="{A1A8BDC3-0E06-4654-9239-96970E80FC71}">
      <dgm:prSet/>
      <dgm:spPr/>
      <dgm:t>
        <a:bodyPr/>
        <a:lstStyle/>
        <a:p>
          <a:endParaRPr lang="en-US"/>
        </a:p>
      </dgm:t>
    </dgm:pt>
    <dgm:pt modelId="{46AA889C-F6FA-4063-8F1D-8DCB08B3EFF5}">
      <dgm:prSet/>
      <dgm:spPr/>
      <dgm:t>
        <a:bodyPr/>
        <a:lstStyle/>
        <a:p>
          <a:r>
            <a:rPr lang="it-IT"/>
            <a:t>Nella versione a 64 dischi della TdH, l’esplorazione </a:t>
          </a:r>
          <a:r>
            <a:rPr lang="it-IT" b="1"/>
            <a:t>esaustiva</a:t>
          </a:r>
          <a:r>
            <a:rPr lang="it-IT"/>
            <a:t> dello spazio degli stati è ingestibile anche per un supercomputer</a:t>
          </a:r>
          <a:endParaRPr lang="en-US"/>
        </a:p>
      </dgm:t>
    </dgm:pt>
    <dgm:pt modelId="{B3F7D3A8-A531-4691-B03B-61EC72A21416}" type="parTrans" cxnId="{AB7CB5F4-F4D0-4F92-9D77-36082EABE445}">
      <dgm:prSet/>
      <dgm:spPr/>
      <dgm:t>
        <a:bodyPr/>
        <a:lstStyle/>
        <a:p>
          <a:endParaRPr lang="en-US"/>
        </a:p>
      </dgm:t>
    </dgm:pt>
    <dgm:pt modelId="{35C9FBA4-BF6F-4681-B362-41D34EAED9CB}" type="sibTrans" cxnId="{AB7CB5F4-F4D0-4F92-9D77-36082EABE445}">
      <dgm:prSet/>
      <dgm:spPr/>
      <dgm:t>
        <a:bodyPr/>
        <a:lstStyle/>
        <a:p>
          <a:endParaRPr lang="en-US"/>
        </a:p>
      </dgm:t>
    </dgm:pt>
    <dgm:pt modelId="{D90502BC-1946-4E51-AC53-F516E6A69249}">
      <dgm:prSet/>
      <dgm:spPr/>
      <dgm:t>
        <a:bodyPr/>
        <a:lstStyle/>
        <a:p>
          <a:r>
            <a:rPr lang="it-IT"/>
            <a:t>Occorre trovare scorciatoie, cioè usare </a:t>
          </a:r>
          <a:r>
            <a:rPr lang="it-IT" b="1"/>
            <a:t>algoritmi di ricerca euristica, </a:t>
          </a:r>
          <a:r>
            <a:rPr lang="it-IT"/>
            <a:t>in grado di </a:t>
          </a:r>
          <a:r>
            <a:rPr lang="it-IT" b="1"/>
            <a:t>ridurre</a:t>
          </a:r>
          <a:r>
            <a:rPr lang="it-IT"/>
            <a:t> lo spazio degli stati tra cui cercare la soluzione</a:t>
          </a:r>
          <a:endParaRPr lang="en-US"/>
        </a:p>
      </dgm:t>
    </dgm:pt>
    <dgm:pt modelId="{83D63136-C1DD-49BA-A20D-F0A68FBEFF82}" type="parTrans" cxnId="{1E2FF522-5EA9-4B0F-AE69-68CC0468D7AD}">
      <dgm:prSet/>
      <dgm:spPr/>
      <dgm:t>
        <a:bodyPr/>
        <a:lstStyle/>
        <a:p>
          <a:endParaRPr lang="en-US"/>
        </a:p>
      </dgm:t>
    </dgm:pt>
    <dgm:pt modelId="{84E6AC60-BB06-4B9D-8A7B-CD87DB40E47C}" type="sibTrans" cxnId="{1E2FF522-5EA9-4B0F-AE69-68CC0468D7AD}">
      <dgm:prSet/>
      <dgm:spPr/>
      <dgm:t>
        <a:bodyPr/>
        <a:lstStyle/>
        <a:p>
          <a:endParaRPr lang="en-US"/>
        </a:p>
      </dgm:t>
    </dgm:pt>
    <dgm:pt modelId="{253078F6-306F-49A8-B9D2-F77C1502055C}">
      <dgm:prSet/>
      <dgm:spPr/>
      <dgm:t>
        <a:bodyPr/>
        <a:lstStyle/>
        <a:p>
          <a:r>
            <a:rPr lang="it-IT"/>
            <a:t>Una delle prime e principali euristiche umane per ridurre il problema è </a:t>
          </a:r>
          <a:r>
            <a:rPr lang="it-IT" b="1"/>
            <a:t>l’euristica mezzi-fini</a:t>
          </a:r>
          <a:endParaRPr lang="en-US"/>
        </a:p>
      </dgm:t>
    </dgm:pt>
    <dgm:pt modelId="{230D9C13-4981-4A23-B7D2-6B80004853B8}" type="parTrans" cxnId="{93CEE034-1E5E-4EDB-9CC8-03FBCD12E6CF}">
      <dgm:prSet/>
      <dgm:spPr/>
      <dgm:t>
        <a:bodyPr/>
        <a:lstStyle/>
        <a:p>
          <a:endParaRPr lang="en-US"/>
        </a:p>
      </dgm:t>
    </dgm:pt>
    <dgm:pt modelId="{F206D516-EE7D-4A52-82B6-6D5299A70EAC}" type="sibTrans" cxnId="{93CEE034-1E5E-4EDB-9CC8-03FBCD12E6CF}">
      <dgm:prSet/>
      <dgm:spPr/>
      <dgm:t>
        <a:bodyPr/>
        <a:lstStyle/>
        <a:p>
          <a:endParaRPr lang="en-US"/>
        </a:p>
      </dgm:t>
    </dgm:pt>
    <dgm:pt modelId="{B3821001-6377-464B-9828-8A70BEC41B36}" type="pres">
      <dgm:prSet presAssocID="{50036AE9-BAF0-4620-B1B3-C58F8E902766}" presName="vert0" presStyleCnt="0">
        <dgm:presLayoutVars>
          <dgm:dir/>
          <dgm:animOne val="branch"/>
          <dgm:animLvl val="lvl"/>
        </dgm:presLayoutVars>
      </dgm:prSet>
      <dgm:spPr/>
    </dgm:pt>
    <dgm:pt modelId="{6AB93A07-E4E9-CE40-8E4C-94C1E21F5FA8}" type="pres">
      <dgm:prSet presAssocID="{71FEAC11-4BF8-4C52-B6BF-944EF7ECC3A8}" presName="thickLine" presStyleLbl="alignNode1" presStyleIdx="0" presStyleCnt="4"/>
      <dgm:spPr/>
    </dgm:pt>
    <dgm:pt modelId="{C581BAA4-74D5-554C-97BD-B207B2C5D439}" type="pres">
      <dgm:prSet presAssocID="{71FEAC11-4BF8-4C52-B6BF-944EF7ECC3A8}" presName="horz1" presStyleCnt="0"/>
      <dgm:spPr/>
    </dgm:pt>
    <dgm:pt modelId="{BC26101D-334E-FF40-8651-B26AC346F10E}" type="pres">
      <dgm:prSet presAssocID="{71FEAC11-4BF8-4C52-B6BF-944EF7ECC3A8}" presName="tx1" presStyleLbl="revTx" presStyleIdx="0" presStyleCnt="4"/>
      <dgm:spPr/>
    </dgm:pt>
    <dgm:pt modelId="{CFD30EDA-4F47-1746-8572-41DFB8D89820}" type="pres">
      <dgm:prSet presAssocID="{71FEAC11-4BF8-4C52-B6BF-944EF7ECC3A8}" presName="vert1" presStyleCnt="0"/>
      <dgm:spPr/>
    </dgm:pt>
    <dgm:pt modelId="{04FB8681-FF14-0E47-B8CB-2091C7DE384B}" type="pres">
      <dgm:prSet presAssocID="{46AA889C-F6FA-4063-8F1D-8DCB08B3EFF5}" presName="thickLine" presStyleLbl="alignNode1" presStyleIdx="1" presStyleCnt="4"/>
      <dgm:spPr/>
    </dgm:pt>
    <dgm:pt modelId="{D9EAD75E-252C-874C-A937-D0B7D7036D29}" type="pres">
      <dgm:prSet presAssocID="{46AA889C-F6FA-4063-8F1D-8DCB08B3EFF5}" presName="horz1" presStyleCnt="0"/>
      <dgm:spPr/>
    </dgm:pt>
    <dgm:pt modelId="{3B87B244-95C8-7540-B018-FD65882AA125}" type="pres">
      <dgm:prSet presAssocID="{46AA889C-F6FA-4063-8F1D-8DCB08B3EFF5}" presName="tx1" presStyleLbl="revTx" presStyleIdx="1" presStyleCnt="4"/>
      <dgm:spPr/>
    </dgm:pt>
    <dgm:pt modelId="{8C83AF4B-4B84-7D4B-A912-454080025B16}" type="pres">
      <dgm:prSet presAssocID="{46AA889C-F6FA-4063-8F1D-8DCB08B3EFF5}" presName="vert1" presStyleCnt="0"/>
      <dgm:spPr/>
    </dgm:pt>
    <dgm:pt modelId="{250BD2DB-35B9-A94A-A4AA-D2D45747D14E}" type="pres">
      <dgm:prSet presAssocID="{D90502BC-1946-4E51-AC53-F516E6A69249}" presName="thickLine" presStyleLbl="alignNode1" presStyleIdx="2" presStyleCnt="4"/>
      <dgm:spPr/>
    </dgm:pt>
    <dgm:pt modelId="{E2F2CEDB-7473-BD44-92A9-C687B0208871}" type="pres">
      <dgm:prSet presAssocID="{D90502BC-1946-4E51-AC53-F516E6A69249}" presName="horz1" presStyleCnt="0"/>
      <dgm:spPr/>
    </dgm:pt>
    <dgm:pt modelId="{DB588D5B-2699-E541-99E8-7F0AECE96CC7}" type="pres">
      <dgm:prSet presAssocID="{D90502BC-1946-4E51-AC53-F516E6A69249}" presName="tx1" presStyleLbl="revTx" presStyleIdx="2" presStyleCnt="4"/>
      <dgm:spPr/>
    </dgm:pt>
    <dgm:pt modelId="{BDBE23CE-38C4-BE47-A34F-36339C6D850D}" type="pres">
      <dgm:prSet presAssocID="{D90502BC-1946-4E51-AC53-F516E6A69249}" presName="vert1" presStyleCnt="0"/>
      <dgm:spPr/>
    </dgm:pt>
    <dgm:pt modelId="{4361BF39-ACE3-3F44-B3F2-CCFCA96EA254}" type="pres">
      <dgm:prSet presAssocID="{253078F6-306F-49A8-B9D2-F77C1502055C}" presName="thickLine" presStyleLbl="alignNode1" presStyleIdx="3" presStyleCnt="4"/>
      <dgm:spPr/>
    </dgm:pt>
    <dgm:pt modelId="{3A6BC668-C81E-AF4A-B4CE-1D293C374959}" type="pres">
      <dgm:prSet presAssocID="{253078F6-306F-49A8-B9D2-F77C1502055C}" presName="horz1" presStyleCnt="0"/>
      <dgm:spPr/>
    </dgm:pt>
    <dgm:pt modelId="{E34591A4-C3EA-8F48-8F7B-D1AFF69E1703}" type="pres">
      <dgm:prSet presAssocID="{253078F6-306F-49A8-B9D2-F77C1502055C}" presName="tx1" presStyleLbl="revTx" presStyleIdx="3" presStyleCnt="4"/>
      <dgm:spPr/>
    </dgm:pt>
    <dgm:pt modelId="{65FD966E-E39C-BC4E-8309-1328FA1195BF}" type="pres">
      <dgm:prSet presAssocID="{253078F6-306F-49A8-B9D2-F77C1502055C}" presName="vert1" presStyleCnt="0"/>
      <dgm:spPr/>
    </dgm:pt>
  </dgm:ptLst>
  <dgm:cxnLst>
    <dgm:cxn modelId="{1E2FF522-5EA9-4B0F-AE69-68CC0468D7AD}" srcId="{50036AE9-BAF0-4620-B1B3-C58F8E902766}" destId="{D90502BC-1946-4E51-AC53-F516E6A69249}" srcOrd="2" destOrd="0" parTransId="{83D63136-C1DD-49BA-A20D-F0A68FBEFF82}" sibTransId="{84E6AC60-BB06-4B9D-8A7B-CD87DB40E47C}"/>
    <dgm:cxn modelId="{4F009433-D1F1-6445-ADB6-DB88C772C111}" type="presOf" srcId="{D90502BC-1946-4E51-AC53-F516E6A69249}" destId="{DB588D5B-2699-E541-99E8-7F0AECE96CC7}" srcOrd="0" destOrd="0" presId="urn:microsoft.com/office/officeart/2008/layout/LinedList"/>
    <dgm:cxn modelId="{93CEE034-1E5E-4EDB-9CC8-03FBCD12E6CF}" srcId="{50036AE9-BAF0-4620-B1B3-C58F8E902766}" destId="{253078F6-306F-49A8-B9D2-F77C1502055C}" srcOrd="3" destOrd="0" parTransId="{230D9C13-4981-4A23-B7D2-6B80004853B8}" sibTransId="{F206D516-EE7D-4A52-82B6-6D5299A70EAC}"/>
    <dgm:cxn modelId="{CFE93C97-4849-8E4C-8AD6-D8EA3DD47E0C}" type="presOf" srcId="{71FEAC11-4BF8-4C52-B6BF-944EF7ECC3A8}" destId="{BC26101D-334E-FF40-8651-B26AC346F10E}" srcOrd="0" destOrd="0" presId="urn:microsoft.com/office/officeart/2008/layout/LinedList"/>
    <dgm:cxn modelId="{B5C389AF-9474-5F45-9A4E-BE28CF50A9BD}" type="presOf" srcId="{46AA889C-F6FA-4063-8F1D-8DCB08B3EFF5}" destId="{3B87B244-95C8-7540-B018-FD65882AA125}" srcOrd="0" destOrd="0" presId="urn:microsoft.com/office/officeart/2008/layout/LinedList"/>
    <dgm:cxn modelId="{6DB8F0B5-4D5D-0040-B9C0-EA070283F44E}" type="presOf" srcId="{50036AE9-BAF0-4620-B1B3-C58F8E902766}" destId="{B3821001-6377-464B-9828-8A70BEC41B36}" srcOrd="0" destOrd="0" presId="urn:microsoft.com/office/officeart/2008/layout/LinedList"/>
    <dgm:cxn modelId="{32B017B9-DC97-E542-8432-AA37678A5E7B}" type="presOf" srcId="{253078F6-306F-49A8-B9D2-F77C1502055C}" destId="{E34591A4-C3EA-8F48-8F7B-D1AFF69E1703}" srcOrd="0" destOrd="0" presId="urn:microsoft.com/office/officeart/2008/layout/LinedList"/>
    <dgm:cxn modelId="{A1A8BDC3-0E06-4654-9239-96970E80FC71}" srcId="{50036AE9-BAF0-4620-B1B3-C58F8E902766}" destId="{71FEAC11-4BF8-4C52-B6BF-944EF7ECC3A8}" srcOrd="0" destOrd="0" parTransId="{60657E06-A17E-4317-8C7A-598A6BE3DA01}" sibTransId="{0BFDA398-CED6-4F17-BF64-5776780F3EA2}"/>
    <dgm:cxn modelId="{AB7CB5F4-F4D0-4F92-9D77-36082EABE445}" srcId="{50036AE9-BAF0-4620-B1B3-C58F8E902766}" destId="{46AA889C-F6FA-4063-8F1D-8DCB08B3EFF5}" srcOrd="1" destOrd="0" parTransId="{B3F7D3A8-A531-4691-B03B-61EC72A21416}" sibTransId="{35C9FBA4-BF6F-4681-B362-41D34EAED9CB}"/>
    <dgm:cxn modelId="{FDFFCC96-D9C8-E248-A07C-CD7E37B43E9C}" type="presParOf" srcId="{B3821001-6377-464B-9828-8A70BEC41B36}" destId="{6AB93A07-E4E9-CE40-8E4C-94C1E21F5FA8}" srcOrd="0" destOrd="0" presId="urn:microsoft.com/office/officeart/2008/layout/LinedList"/>
    <dgm:cxn modelId="{EE6BBD51-496F-F545-BE35-3E73D83D2166}" type="presParOf" srcId="{B3821001-6377-464B-9828-8A70BEC41B36}" destId="{C581BAA4-74D5-554C-97BD-B207B2C5D439}" srcOrd="1" destOrd="0" presId="urn:microsoft.com/office/officeart/2008/layout/LinedList"/>
    <dgm:cxn modelId="{E0207F8F-D29D-0946-8A63-925C0B78111B}" type="presParOf" srcId="{C581BAA4-74D5-554C-97BD-B207B2C5D439}" destId="{BC26101D-334E-FF40-8651-B26AC346F10E}" srcOrd="0" destOrd="0" presId="urn:microsoft.com/office/officeart/2008/layout/LinedList"/>
    <dgm:cxn modelId="{C1765995-A4DC-C34D-A47F-851A1D94E7C6}" type="presParOf" srcId="{C581BAA4-74D5-554C-97BD-B207B2C5D439}" destId="{CFD30EDA-4F47-1746-8572-41DFB8D89820}" srcOrd="1" destOrd="0" presId="urn:microsoft.com/office/officeart/2008/layout/LinedList"/>
    <dgm:cxn modelId="{B78113B5-F86B-524A-BE92-A158C64C6570}" type="presParOf" srcId="{B3821001-6377-464B-9828-8A70BEC41B36}" destId="{04FB8681-FF14-0E47-B8CB-2091C7DE384B}" srcOrd="2" destOrd="0" presId="urn:microsoft.com/office/officeart/2008/layout/LinedList"/>
    <dgm:cxn modelId="{4B3EDD21-EEF6-0E4F-9AD2-5B870FE03C2A}" type="presParOf" srcId="{B3821001-6377-464B-9828-8A70BEC41B36}" destId="{D9EAD75E-252C-874C-A937-D0B7D7036D29}" srcOrd="3" destOrd="0" presId="urn:microsoft.com/office/officeart/2008/layout/LinedList"/>
    <dgm:cxn modelId="{02F005DE-F86C-EE44-A53D-2B6D46C2988C}" type="presParOf" srcId="{D9EAD75E-252C-874C-A937-D0B7D7036D29}" destId="{3B87B244-95C8-7540-B018-FD65882AA125}" srcOrd="0" destOrd="0" presId="urn:microsoft.com/office/officeart/2008/layout/LinedList"/>
    <dgm:cxn modelId="{BAB6F679-4EF0-8347-B04F-604155D709D4}" type="presParOf" srcId="{D9EAD75E-252C-874C-A937-D0B7D7036D29}" destId="{8C83AF4B-4B84-7D4B-A912-454080025B16}" srcOrd="1" destOrd="0" presId="urn:microsoft.com/office/officeart/2008/layout/LinedList"/>
    <dgm:cxn modelId="{2975C58C-3A7A-1642-9048-4B47C0E99EB8}" type="presParOf" srcId="{B3821001-6377-464B-9828-8A70BEC41B36}" destId="{250BD2DB-35B9-A94A-A4AA-D2D45747D14E}" srcOrd="4" destOrd="0" presId="urn:microsoft.com/office/officeart/2008/layout/LinedList"/>
    <dgm:cxn modelId="{17F6D0D6-5DB8-D04A-A176-D1A2B06FF452}" type="presParOf" srcId="{B3821001-6377-464B-9828-8A70BEC41B36}" destId="{E2F2CEDB-7473-BD44-92A9-C687B0208871}" srcOrd="5" destOrd="0" presId="urn:microsoft.com/office/officeart/2008/layout/LinedList"/>
    <dgm:cxn modelId="{2D62FB98-239D-AF48-852F-86A4CD7D467D}" type="presParOf" srcId="{E2F2CEDB-7473-BD44-92A9-C687B0208871}" destId="{DB588D5B-2699-E541-99E8-7F0AECE96CC7}" srcOrd="0" destOrd="0" presId="urn:microsoft.com/office/officeart/2008/layout/LinedList"/>
    <dgm:cxn modelId="{2F2A9163-D90C-2E43-907F-E24132A88556}" type="presParOf" srcId="{E2F2CEDB-7473-BD44-92A9-C687B0208871}" destId="{BDBE23CE-38C4-BE47-A34F-36339C6D850D}" srcOrd="1" destOrd="0" presId="urn:microsoft.com/office/officeart/2008/layout/LinedList"/>
    <dgm:cxn modelId="{D6CF65D1-870A-5C4E-B169-366BFCF9C4D6}" type="presParOf" srcId="{B3821001-6377-464B-9828-8A70BEC41B36}" destId="{4361BF39-ACE3-3F44-B3F2-CCFCA96EA254}" srcOrd="6" destOrd="0" presId="urn:microsoft.com/office/officeart/2008/layout/LinedList"/>
    <dgm:cxn modelId="{3633BA59-577B-E941-9977-2A5C2DD9798E}" type="presParOf" srcId="{B3821001-6377-464B-9828-8A70BEC41B36}" destId="{3A6BC668-C81E-AF4A-B4CE-1D293C374959}" srcOrd="7" destOrd="0" presId="urn:microsoft.com/office/officeart/2008/layout/LinedList"/>
    <dgm:cxn modelId="{E7934C9B-5D53-994D-BF22-988AC9A6066A}" type="presParOf" srcId="{3A6BC668-C81E-AF4A-B4CE-1D293C374959}" destId="{E34591A4-C3EA-8F48-8F7B-D1AFF69E1703}" srcOrd="0" destOrd="0" presId="urn:microsoft.com/office/officeart/2008/layout/LinedList"/>
    <dgm:cxn modelId="{1EA10D0A-6DAA-0440-87CB-663E832917FE}" type="presParOf" srcId="{3A6BC668-C81E-AF4A-B4CE-1D293C374959}" destId="{65FD966E-E39C-BC4E-8309-1328FA1195B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01CAF41F-F5D6-4A06-BA1E-376380CACFA6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F21A28C-DFCC-4F39-9426-CEA5E6527710}">
      <dgm:prSet/>
      <dgm:spPr/>
      <dgm:t>
        <a:bodyPr/>
        <a:lstStyle/>
        <a:p>
          <a:r>
            <a:rPr lang="it-IT" dirty="0"/>
            <a:t>Analizzare l’obiettivo (i fini) alla luce degli operatori disponibili (i mezzi) applicati uno alla volta a ritroso</a:t>
          </a:r>
          <a:endParaRPr lang="en-US" dirty="0"/>
        </a:p>
      </dgm:t>
    </dgm:pt>
    <dgm:pt modelId="{2B31F9FE-9AFC-4915-B601-0CEAA2827BB8}" type="parTrans" cxnId="{731F2E81-A2D4-4272-B032-6ED8564366AE}">
      <dgm:prSet/>
      <dgm:spPr/>
      <dgm:t>
        <a:bodyPr/>
        <a:lstStyle/>
        <a:p>
          <a:endParaRPr lang="en-US"/>
        </a:p>
      </dgm:t>
    </dgm:pt>
    <dgm:pt modelId="{DDB84927-C07B-496D-B7BD-9C403BDD83D6}" type="sibTrans" cxnId="{731F2E81-A2D4-4272-B032-6ED8564366AE}">
      <dgm:prSet/>
      <dgm:spPr/>
      <dgm:t>
        <a:bodyPr/>
        <a:lstStyle/>
        <a:p>
          <a:endParaRPr lang="en-US"/>
        </a:p>
      </dgm:t>
    </dgm:pt>
    <dgm:pt modelId="{B6B0F6C2-31DB-4E86-BFB1-2EB56C75C3FC}">
      <dgm:prSet/>
      <dgm:spPr/>
      <dgm:t>
        <a:bodyPr/>
        <a:lstStyle/>
        <a:p>
          <a:r>
            <a:rPr lang="it-IT" dirty="0"/>
            <a:t>Genera iterativamente una lista di sotto-obiettivi tali per cui è possibile passare dall’uno all’altro in una mossa sola</a:t>
          </a:r>
          <a:endParaRPr lang="en-US" dirty="0"/>
        </a:p>
      </dgm:t>
    </dgm:pt>
    <dgm:pt modelId="{C34530E8-15E2-44B2-9D8C-30CD198874DC}" type="parTrans" cxnId="{38B3AC43-1573-445A-8D4C-875F2DE5190F}">
      <dgm:prSet/>
      <dgm:spPr/>
      <dgm:t>
        <a:bodyPr/>
        <a:lstStyle/>
        <a:p>
          <a:endParaRPr lang="en-US"/>
        </a:p>
      </dgm:t>
    </dgm:pt>
    <dgm:pt modelId="{CFC0B220-A2CF-4E78-8D1A-47F296D97556}" type="sibTrans" cxnId="{38B3AC43-1573-445A-8D4C-875F2DE5190F}">
      <dgm:prSet/>
      <dgm:spPr/>
      <dgm:t>
        <a:bodyPr/>
        <a:lstStyle/>
        <a:p>
          <a:endParaRPr lang="en-US"/>
        </a:p>
      </dgm:t>
    </dgm:pt>
    <dgm:pt modelId="{9DF78CAE-AA82-4C84-85BB-C33C27CFC960}">
      <dgm:prSet/>
      <dgm:spPr/>
      <dgm:t>
        <a:bodyPr/>
        <a:lstStyle/>
        <a:p>
          <a:r>
            <a:rPr lang="it-IT" dirty="0"/>
            <a:t>la generazione dei sotto-obiettivi comprime lo spazio degli stati</a:t>
          </a:r>
          <a:endParaRPr lang="en-US" dirty="0"/>
        </a:p>
      </dgm:t>
    </dgm:pt>
    <dgm:pt modelId="{BDC5BE07-0870-4262-963D-0FA5CDBD30B7}" type="parTrans" cxnId="{7CA0A4CC-1403-48E8-B157-45885EA6C050}">
      <dgm:prSet/>
      <dgm:spPr/>
      <dgm:t>
        <a:bodyPr/>
        <a:lstStyle/>
        <a:p>
          <a:endParaRPr lang="en-US"/>
        </a:p>
      </dgm:t>
    </dgm:pt>
    <dgm:pt modelId="{95AA5391-BE8E-4830-9A72-55C8D0EC373F}" type="sibTrans" cxnId="{7CA0A4CC-1403-48E8-B157-45885EA6C050}">
      <dgm:prSet/>
      <dgm:spPr/>
      <dgm:t>
        <a:bodyPr/>
        <a:lstStyle/>
        <a:p>
          <a:endParaRPr lang="en-US"/>
        </a:p>
      </dgm:t>
    </dgm:pt>
    <dgm:pt modelId="{BC978883-00B4-2A4A-A1AD-24F9C552A12B}" type="pres">
      <dgm:prSet presAssocID="{01CAF41F-F5D6-4A06-BA1E-376380CACFA6}" presName="linear" presStyleCnt="0">
        <dgm:presLayoutVars>
          <dgm:animLvl val="lvl"/>
          <dgm:resizeHandles val="exact"/>
        </dgm:presLayoutVars>
      </dgm:prSet>
      <dgm:spPr/>
    </dgm:pt>
    <dgm:pt modelId="{0AB5050C-4FE7-BF4A-803E-E3116A782A2F}" type="pres">
      <dgm:prSet presAssocID="{3F21A28C-DFCC-4F39-9426-CEA5E652771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BA3AA4F-E619-744B-A2A8-19C195C738A3}" type="pres">
      <dgm:prSet presAssocID="{DDB84927-C07B-496D-B7BD-9C403BDD83D6}" presName="spacer" presStyleCnt="0"/>
      <dgm:spPr/>
    </dgm:pt>
    <dgm:pt modelId="{3408D47A-7D48-6342-BCFA-4B2567B1E891}" type="pres">
      <dgm:prSet presAssocID="{B6B0F6C2-31DB-4E86-BFB1-2EB56C75C3F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B45291C-ABF6-874C-BBC1-6165F3AEAD00}" type="pres">
      <dgm:prSet presAssocID="{CFC0B220-A2CF-4E78-8D1A-47F296D97556}" presName="spacer" presStyleCnt="0"/>
      <dgm:spPr/>
    </dgm:pt>
    <dgm:pt modelId="{71F8AFF5-95E8-9947-9137-D08EE24F71B8}" type="pres">
      <dgm:prSet presAssocID="{9DF78CAE-AA82-4C84-85BB-C33C27CFC96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8B3AC43-1573-445A-8D4C-875F2DE5190F}" srcId="{01CAF41F-F5D6-4A06-BA1E-376380CACFA6}" destId="{B6B0F6C2-31DB-4E86-BFB1-2EB56C75C3FC}" srcOrd="1" destOrd="0" parTransId="{C34530E8-15E2-44B2-9D8C-30CD198874DC}" sibTransId="{CFC0B220-A2CF-4E78-8D1A-47F296D97556}"/>
    <dgm:cxn modelId="{51543754-95A4-1B40-BB1E-E93A27027265}" type="presOf" srcId="{B6B0F6C2-31DB-4E86-BFB1-2EB56C75C3FC}" destId="{3408D47A-7D48-6342-BCFA-4B2567B1E891}" srcOrd="0" destOrd="0" presId="urn:microsoft.com/office/officeart/2005/8/layout/vList2"/>
    <dgm:cxn modelId="{731F2E81-A2D4-4272-B032-6ED8564366AE}" srcId="{01CAF41F-F5D6-4A06-BA1E-376380CACFA6}" destId="{3F21A28C-DFCC-4F39-9426-CEA5E6527710}" srcOrd="0" destOrd="0" parTransId="{2B31F9FE-9AFC-4915-B601-0CEAA2827BB8}" sibTransId="{DDB84927-C07B-496D-B7BD-9C403BDD83D6}"/>
    <dgm:cxn modelId="{67EACABA-2392-D14B-8F09-4E8D79FF2365}" type="presOf" srcId="{01CAF41F-F5D6-4A06-BA1E-376380CACFA6}" destId="{BC978883-00B4-2A4A-A1AD-24F9C552A12B}" srcOrd="0" destOrd="0" presId="urn:microsoft.com/office/officeart/2005/8/layout/vList2"/>
    <dgm:cxn modelId="{0D2E37C0-A9E1-DA4B-BC6A-3C1202C212BA}" type="presOf" srcId="{3F21A28C-DFCC-4F39-9426-CEA5E6527710}" destId="{0AB5050C-4FE7-BF4A-803E-E3116A782A2F}" srcOrd="0" destOrd="0" presId="urn:microsoft.com/office/officeart/2005/8/layout/vList2"/>
    <dgm:cxn modelId="{7CA0A4CC-1403-48E8-B157-45885EA6C050}" srcId="{01CAF41F-F5D6-4A06-BA1E-376380CACFA6}" destId="{9DF78CAE-AA82-4C84-85BB-C33C27CFC960}" srcOrd="2" destOrd="0" parTransId="{BDC5BE07-0870-4262-963D-0FA5CDBD30B7}" sibTransId="{95AA5391-BE8E-4830-9A72-55C8D0EC373F}"/>
    <dgm:cxn modelId="{9569C3FE-EC45-264A-AB32-142FD7D09091}" type="presOf" srcId="{9DF78CAE-AA82-4C84-85BB-C33C27CFC960}" destId="{71F8AFF5-95E8-9947-9137-D08EE24F71B8}" srcOrd="0" destOrd="0" presId="urn:microsoft.com/office/officeart/2005/8/layout/vList2"/>
    <dgm:cxn modelId="{13CF0E97-7437-D440-8DDC-390F306DABDF}" type="presParOf" srcId="{BC978883-00B4-2A4A-A1AD-24F9C552A12B}" destId="{0AB5050C-4FE7-BF4A-803E-E3116A782A2F}" srcOrd="0" destOrd="0" presId="urn:microsoft.com/office/officeart/2005/8/layout/vList2"/>
    <dgm:cxn modelId="{8FA7EF8C-33CC-BB4E-9241-27A561A7DE30}" type="presParOf" srcId="{BC978883-00B4-2A4A-A1AD-24F9C552A12B}" destId="{DBA3AA4F-E619-744B-A2A8-19C195C738A3}" srcOrd="1" destOrd="0" presId="urn:microsoft.com/office/officeart/2005/8/layout/vList2"/>
    <dgm:cxn modelId="{5A0B2F11-0B36-FB49-B957-585C4647F3C5}" type="presParOf" srcId="{BC978883-00B4-2A4A-A1AD-24F9C552A12B}" destId="{3408D47A-7D48-6342-BCFA-4B2567B1E891}" srcOrd="2" destOrd="0" presId="urn:microsoft.com/office/officeart/2005/8/layout/vList2"/>
    <dgm:cxn modelId="{189F58EE-0B00-DC43-BD2A-A3462047313A}" type="presParOf" srcId="{BC978883-00B4-2A4A-A1AD-24F9C552A12B}" destId="{6B45291C-ABF6-874C-BBC1-6165F3AEAD00}" srcOrd="3" destOrd="0" presId="urn:microsoft.com/office/officeart/2005/8/layout/vList2"/>
    <dgm:cxn modelId="{49A5182D-399F-A348-8B70-11211DF03136}" type="presParOf" srcId="{BC978883-00B4-2A4A-A1AD-24F9C552A12B}" destId="{71F8AFF5-95E8-9947-9137-D08EE24F71B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557C5BE9-DF91-4786-988A-ACADB9D7C18F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2" csCatId="colorful" phldr="1"/>
      <dgm:spPr/>
      <dgm:t>
        <a:bodyPr/>
        <a:lstStyle/>
        <a:p>
          <a:endParaRPr lang="en-US"/>
        </a:p>
      </dgm:t>
    </dgm:pt>
    <dgm:pt modelId="{630E7CB0-F23A-400C-96F3-59ACF0B89A11}">
      <dgm:prSet/>
      <dgm:spPr/>
      <dgm:t>
        <a:bodyPr/>
        <a:lstStyle/>
        <a:p>
          <a:pPr>
            <a:defRPr cap="all"/>
          </a:pPr>
          <a:r>
            <a:rPr lang="it-IT"/>
            <a:t>L’analisi mezzi-fini è una strategia di ricerca euristica general purpose, cioè utilizzabile in molti tipi di problemi, astratti o non astratti</a:t>
          </a:r>
          <a:endParaRPr lang="en-US"/>
        </a:p>
      </dgm:t>
    </dgm:pt>
    <dgm:pt modelId="{6A93F072-171F-448D-91A7-7E711B491A2A}" type="parTrans" cxnId="{7BFE5B12-182E-42C3-AEB1-0E78CF7B943F}">
      <dgm:prSet/>
      <dgm:spPr/>
      <dgm:t>
        <a:bodyPr/>
        <a:lstStyle/>
        <a:p>
          <a:endParaRPr lang="en-US"/>
        </a:p>
      </dgm:t>
    </dgm:pt>
    <dgm:pt modelId="{78877806-BB96-4C49-90FA-E9361EB68D31}" type="sibTrans" cxnId="{7BFE5B12-182E-42C3-AEB1-0E78CF7B943F}">
      <dgm:prSet/>
      <dgm:spPr/>
      <dgm:t>
        <a:bodyPr/>
        <a:lstStyle/>
        <a:p>
          <a:endParaRPr lang="en-US"/>
        </a:p>
      </dgm:t>
    </dgm:pt>
    <dgm:pt modelId="{E6F83F32-D037-4C72-BA0C-F3A798475406}">
      <dgm:prSet/>
      <dgm:spPr/>
      <dgm:t>
        <a:bodyPr/>
        <a:lstStyle/>
        <a:p>
          <a:pPr>
            <a:defRPr cap="all"/>
          </a:pPr>
          <a:r>
            <a:rPr lang="it-IT"/>
            <a:t>Fuori dai contesti formali, consiste nel chiedersi “da quale o quali stadi intermedi saprei come raggiungere la meta?”, e poi ponendo quello stato come nuovo obiettivo</a:t>
          </a:r>
          <a:endParaRPr lang="en-US"/>
        </a:p>
      </dgm:t>
    </dgm:pt>
    <dgm:pt modelId="{A9137821-8071-49A6-A2A2-A0232AD84E23}" type="parTrans" cxnId="{A61394A0-4C89-465D-B692-B214CBB5FC8E}">
      <dgm:prSet/>
      <dgm:spPr/>
      <dgm:t>
        <a:bodyPr/>
        <a:lstStyle/>
        <a:p>
          <a:endParaRPr lang="en-US"/>
        </a:p>
      </dgm:t>
    </dgm:pt>
    <dgm:pt modelId="{8DB7E4E9-8D81-46FA-B537-7424660C5430}" type="sibTrans" cxnId="{A61394A0-4C89-465D-B692-B214CBB5FC8E}">
      <dgm:prSet/>
      <dgm:spPr/>
      <dgm:t>
        <a:bodyPr/>
        <a:lstStyle/>
        <a:p>
          <a:endParaRPr lang="en-US"/>
        </a:p>
      </dgm:t>
    </dgm:pt>
    <dgm:pt modelId="{A548F6B5-F105-4CD4-B34E-B50B5E6F8DD9}">
      <dgm:prSet/>
      <dgm:spPr/>
      <dgm:t>
        <a:bodyPr/>
        <a:lstStyle/>
        <a:p>
          <a:pPr>
            <a:defRPr cap="all"/>
          </a:pPr>
          <a:r>
            <a:rPr lang="it-IT"/>
            <a:t>È una delle principali strategie psicologiche per il problem solving analitico</a:t>
          </a:r>
          <a:endParaRPr lang="en-US"/>
        </a:p>
      </dgm:t>
    </dgm:pt>
    <dgm:pt modelId="{5D79CFCA-83DB-4995-BCAC-B1D9DD7AA844}" type="parTrans" cxnId="{983E9B6A-47D5-4EC5-917C-307C2F9D43DF}">
      <dgm:prSet/>
      <dgm:spPr/>
      <dgm:t>
        <a:bodyPr/>
        <a:lstStyle/>
        <a:p>
          <a:endParaRPr lang="en-US"/>
        </a:p>
      </dgm:t>
    </dgm:pt>
    <dgm:pt modelId="{4869E1E5-65A4-48B2-9E11-BF9741EA0A54}" type="sibTrans" cxnId="{983E9B6A-47D5-4EC5-917C-307C2F9D43DF}">
      <dgm:prSet/>
      <dgm:spPr/>
      <dgm:t>
        <a:bodyPr/>
        <a:lstStyle/>
        <a:p>
          <a:endParaRPr lang="en-US"/>
        </a:p>
      </dgm:t>
    </dgm:pt>
    <dgm:pt modelId="{E32BF531-2F54-48C4-9418-AE7D4E67E710}" type="pres">
      <dgm:prSet presAssocID="{557C5BE9-DF91-4786-988A-ACADB9D7C18F}" presName="root" presStyleCnt="0">
        <dgm:presLayoutVars>
          <dgm:dir/>
          <dgm:resizeHandles val="exact"/>
        </dgm:presLayoutVars>
      </dgm:prSet>
      <dgm:spPr/>
    </dgm:pt>
    <dgm:pt modelId="{93118113-BBF6-45FB-BA76-74EFDA4681AE}" type="pres">
      <dgm:prSet presAssocID="{630E7CB0-F23A-400C-96F3-59ACF0B89A11}" presName="compNode" presStyleCnt="0"/>
      <dgm:spPr/>
    </dgm:pt>
    <dgm:pt modelId="{A08D231E-2B41-41A3-9A5E-2ED190BF5D23}" type="pres">
      <dgm:prSet presAssocID="{630E7CB0-F23A-400C-96F3-59ACF0B89A11}" presName="iconBgRect" presStyleLbl="bgShp" presStyleIdx="0" presStyleCnt="3"/>
      <dgm:spPr/>
    </dgm:pt>
    <dgm:pt modelId="{418A1679-EB69-488E-8424-49C8C480CA10}" type="pres">
      <dgm:prSet presAssocID="{630E7CB0-F23A-400C-96F3-59ACF0B89A1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32238896-DF63-4E1F-8FF0-DC3CF2274642}" type="pres">
      <dgm:prSet presAssocID="{630E7CB0-F23A-400C-96F3-59ACF0B89A11}" presName="spaceRect" presStyleCnt="0"/>
      <dgm:spPr/>
    </dgm:pt>
    <dgm:pt modelId="{6F61C736-7DFD-4D91-A5CC-6A0114868F0A}" type="pres">
      <dgm:prSet presAssocID="{630E7CB0-F23A-400C-96F3-59ACF0B89A11}" presName="textRect" presStyleLbl="revTx" presStyleIdx="0" presStyleCnt="3">
        <dgm:presLayoutVars>
          <dgm:chMax val="1"/>
          <dgm:chPref val="1"/>
        </dgm:presLayoutVars>
      </dgm:prSet>
      <dgm:spPr/>
    </dgm:pt>
    <dgm:pt modelId="{BC4661FE-87B0-40AE-BBC5-694CD44B627A}" type="pres">
      <dgm:prSet presAssocID="{78877806-BB96-4C49-90FA-E9361EB68D31}" presName="sibTrans" presStyleCnt="0"/>
      <dgm:spPr/>
    </dgm:pt>
    <dgm:pt modelId="{DCBEC678-E886-4B19-8106-39162B3AAB6C}" type="pres">
      <dgm:prSet presAssocID="{E6F83F32-D037-4C72-BA0C-F3A798475406}" presName="compNode" presStyleCnt="0"/>
      <dgm:spPr/>
    </dgm:pt>
    <dgm:pt modelId="{CD372F53-4261-4F4F-B7A8-E9399F1FCDA8}" type="pres">
      <dgm:prSet presAssocID="{E6F83F32-D037-4C72-BA0C-F3A798475406}" presName="iconBgRect" presStyleLbl="bgShp" presStyleIdx="1" presStyleCnt="3"/>
      <dgm:spPr/>
    </dgm:pt>
    <dgm:pt modelId="{0C4B8A2D-2031-41F1-88DE-91618015FCF6}" type="pres">
      <dgm:prSet presAssocID="{E6F83F32-D037-4C72-BA0C-F3A79847540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46277A9B-CA66-4DF4-BF3A-406A601D0007}" type="pres">
      <dgm:prSet presAssocID="{E6F83F32-D037-4C72-BA0C-F3A798475406}" presName="spaceRect" presStyleCnt="0"/>
      <dgm:spPr/>
    </dgm:pt>
    <dgm:pt modelId="{60510BEC-B0A3-40AF-928D-38596DB4442F}" type="pres">
      <dgm:prSet presAssocID="{E6F83F32-D037-4C72-BA0C-F3A798475406}" presName="textRect" presStyleLbl="revTx" presStyleIdx="1" presStyleCnt="3">
        <dgm:presLayoutVars>
          <dgm:chMax val="1"/>
          <dgm:chPref val="1"/>
        </dgm:presLayoutVars>
      </dgm:prSet>
      <dgm:spPr/>
    </dgm:pt>
    <dgm:pt modelId="{B91E1F4C-DB71-4F4D-86A1-BD7E35A3EEC9}" type="pres">
      <dgm:prSet presAssocID="{8DB7E4E9-8D81-46FA-B537-7424660C5430}" presName="sibTrans" presStyleCnt="0"/>
      <dgm:spPr/>
    </dgm:pt>
    <dgm:pt modelId="{385CDE83-8E05-42CF-A7B0-E6AF00FC6045}" type="pres">
      <dgm:prSet presAssocID="{A548F6B5-F105-4CD4-B34E-B50B5E6F8DD9}" presName="compNode" presStyleCnt="0"/>
      <dgm:spPr/>
    </dgm:pt>
    <dgm:pt modelId="{C74B18A3-FB53-4EF2-8490-81A754F7E886}" type="pres">
      <dgm:prSet presAssocID="{A548F6B5-F105-4CD4-B34E-B50B5E6F8DD9}" presName="iconBgRect" presStyleLbl="bgShp" presStyleIdx="2" presStyleCnt="3"/>
      <dgm:spPr/>
    </dgm:pt>
    <dgm:pt modelId="{CE659773-169C-4A0F-B39A-A4095EA93A29}" type="pres">
      <dgm:prSet presAssocID="{A548F6B5-F105-4CD4-B34E-B50B5E6F8DD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36183DA-2C21-4CBE-A904-6634F98EAF9C}" type="pres">
      <dgm:prSet presAssocID="{A548F6B5-F105-4CD4-B34E-B50B5E6F8DD9}" presName="spaceRect" presStyleCnt="0"/>
      <dgm:spPr/>
    </dgm:pt>
    <dgm:pt modelId="{9A887585-0ECA-473D-8DFF-8BF0E5F3C567}" type="pres">
      <dgm:prSet presAssocID="{A548F6B5-F105-4CD4-B34E-B50B5E6F8DD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BFE5B12-182E-42C3-AEB1-0E78CF7B943F}" srcId="{557C5BE9-DF91-4786-988A-ACADB9D7C18F}" destId="{630E7CB0-F23A-400C-96F3-59ACF0B89A11}" srcOrd="0" destOrd="0" parTransId="{6A93F072-171F-448D-91A7-7E711B491A2A}" sibTransId="{78877806-BB96-4C49-90FA-E9361EB68D31}"/>
    <dgm:cxn modelId="{8F7F7E18-F165-47C4-84EC-F330DE7DDDA9}" type="presOf" srcId="{E6F83F32-D037-4C72-BA0C-F3A798475406}" destId="{60510BEC-B0A3-40AF-928D-38596DB4442F}" srcOrd="0" destOrd="0" presId="urn:microsoft.com/office/officeart/2018/5/layout/IconCircleLabelList"/>
    <dgm:cxn modelId="{14958523-BB6A-413E-867E-F53FE009EA17}" type="presOf" srcId="{A548F6B5-F105-4CD4-B34E-B50B5E6F8DD9}" destId="{9A887585-0ECA-473D-8DFF-8BF0E5F3C567}" srcOrd="0" destOrd="0" presId="urn:microsoft.com/office/officeart/2018/5/layout/IconCircleLabelList"/>
    <dgm:cxn modelId="{1D91B14C-467E-4604-8BAC-463ED8FF96E9}" type="presOf" srcId="{557C5BE9-DF91-4786-988A-ACADB9D7C18F}" destId="{E32BF531-2F54-48C4-9418-AE7D4E67E710}" srcOrd="0" destOrd="0" presId="urn:microsoft.com/office/officeart/2018/5/layout/IconCircleLabelList"/>
    <dgm:cxn modelId="{983E9B6A-47D5-4EC5-917C-307C2F9D43DF}" srcId="{557C5BE9-DF91-4786-988A-ACADB9D7C18F}" destId="{A548F6B5-F105-4CD4-B34E-B50B5E6F8DD9}" srcOrd="2" destOrd="0" parTransId="{5D79CFCA-83DB-4995-BCAC-B1D9DD7AA844}" sibTransId="{4869E1E5-65A4-48B2-9E11-BF9741EA0A54}"/>
    <dgm:cxn modelId="{55EDC198-5A15-47C5-9B71-83FD70229F85}" type="presOf" srcId="{630E7CB0-F23A-400C-96F3-59ACF0B89A11}" destId="{6F61C736-7DFD-4D91-A5CC-6A0114868F0A}" srcOrd="0" destOrd="0" presId="urn:microsoft.com/office/officeart/2018/5/layout/IconCircleLabelList"/>
    <dgm:cxn modelId="{A61394A0-4C89-465D-B692-B214CBB5FC8E}" srcId="{557C5BE9-DF91-4786-988A-ACADB9D7C18F}" destId="{E6F83F32-D037-4C72-BA0C-F3A798475406}" srcOrd="1" destOrd="0" parTransId="{A9137821-8071-49A6-A2A2-A0232AD84E23}" sibTransId="{8DB7E4E9-8D81-46FA-B537-7424660C5430}"/>
    <dgm:cxn modelId="{8A8166EB-CE0D-4C74-9AF5-2254020DFC86}" type="presParOf" srcId="{E32BF531-2F54-48C4-9418-AE7D4E67E710}" destId="{93118113-BBF6-45FB-BA76-74EFDA4681AE}" srcOrd="0" destOrd="0" presId="urn:microsoft.com/office/officeart/2018/5/layout/IconCircleLabelList"/>
    <dgm:cxn modelId="{83D99D17-F3BB-412D-AAF1-8FB517F57BC5}" type="presParOf" srcId="{93118113-BBF6-45FB-BA76-74EFDA4681AE}" destId="{A08D231E-2B41-41A3-9A5E-2ED190BF5D23}" srcOrd="0" destOrd="0" presId="urn:microsoft.com/office/officeart/2018/5/layout/IconCircleLabelList"/>
    <dgm:cxn modelId="{7A5FDD15-D911-4ACD-ABF3-C42B1CB7FFF3}" type="presParOf" srcId="{93118113-BBF6-45FB-BA76-74EFDA4681AE}" destId="{418A1679-EB69-488E-8424-49C8C480CA10}" srcOrd="1" destOrd="0" presId="urn:microsoft.com/office/officeart/2018/5/layout/IconCircleLabelList"/>
    <dgm:cxn modelId="{2D7655CE-9C48-4CD4-A7C5-584DAE6E0442}" type="presParOf" srcId="{93118113-BBF6-45FB-BA76-74EFDA4681AE}" destId="{32238896-DF63-4E1F-8FF0-DC3CF2274642}" srcOrd="2" destOrd="0" presId="urn:microsoft.com/office/officeart/2018/5/layout/IconCircleLabelList"/>
    <dgm:cxn modelId="{FF65982F-7999-4197-9772-4252CF4838AD}" type="presParOf" srcId="{93118113-BBF6-45FB-BA76-74EFDA4681AE}" destId="{6F61C736-7DFD-4D91-A5CC-6A0114868F0A}" srcOrd="3" destOrd="0" presId="urn:microsoft.com/office/officeart/2018/5/layout/IconCircleLabelList"/>
    <dgm:cxn modelId="{0E29DD50-0602-4BA4-9D00-CC6627EDAC95}" type="presParOf" srcId="{E32BF531-2F54-48C4-9418-AE7D4E67E710}" destId="{BC4661FE-87B0-40AE-BBC5-694CD44B627A}" srcOrd="1" destOrd="0" presId="urn:microsoft.com/office/officeart/2018/5/layout/IconCircleLabelList"/>
    <dgm:cxn modelId="{057B314B-51FD-48FC-AF54-635E6A2C8A39}" type="presParOf" srcId="{E32BF531-2F54-48C4-9418-AE7D4E67E710}" destId="{DCBEC678-E886-4B19-8106-39162B3AAB6C}" srcOrd="2" destOrd="0" presId="urn:microsoft.com/office/officeart/2018/5/layout/IconCircleLabelList"/>
    <dgm:cxn modelId="{E9333EE9-A3B0-4981-9344-886B4FE46EE3}" type="presParOf" srcId="{DCBEC678-E886-4B19-8106-39162B3AAB6C}" destId="{CD372F53-4261-4F4F-B7A8-E9399F1FCDA8}" srcOrd="0" destOrd="0" presId="urn:microsoft.com/office/officeart/2018/5/layout/IconCircleLabelList"/>
    <dgm:cxn modelId="{E389B823-2C8E-4DB5-B1B4-88B943CC00A1}" type="presParOf" srcId="{DCBEC678-E886-4B19-8106-39162B3AAB6C}" destId="{0C4B8A2D-2031-41F1-88DE-91618015FCF6}" srcOrd="1" destOrd="0" presId="urn:microsoft.com/office/officeart/2018/5/layout/IconCircleLabelList"/>
    <dgm:cxn modelId="{0CD75FB6-C8A3-4F37-888B-01F713D6128D}" type="presParOf" srcId="{DCBEC678-E886-4B19-8106-39162B3AAB6C}" destId="{46277A9B-CA66-4DF4-BF3A-406A601D0007}" srcOrd="2" destOrd="0" presId="urn:microsoft.com/office/officeart/2018/5/layout/IconCircleLabelList"/>
    <dgm:cxn modelId="{8D2E9897-53FC-4649-BAAB-F90A6775286D}" type="presParOf" srcId="{DCBEC678-E886-4B19-8106-39162B3AAB6C}" destId="{60510BEC-B0A3-40AF-928D-38596DB4442F}" srcOrd="3" destOrd="0" presId="urn:microsoft.com/office/officeart/2018/5/layout/IconCircleLabelList"/>
    <dgm:cxn modelId="{B61B1DA6-183E-4CB9-97B6-93B4764173CB}" type="presParOf" srcId="{E32BF531-2F54-48C4-9418-AE7D4E67E710}" destId="{B91E1F4C-DB71-4F4D-86A1-BD7E35A3EEC9}" srcOrd="3" destOrd="0" presId="urn:microsoft.com/office/officeart/2018/5/layout/IconCircleLabelList"/>
    <dgm:cxn modelId="{7E925E80-D138-4038-9B4B-A827DB35C71A}" type="presParOf" srcId="{E32BF531-2F54-48C4-9418-AE7D4E67E710}" destId="{385CDE83-8E05-42CF-A7B0-E6AF00FC6045}" srcOrd="4" destOrd="0" presId="urn:microsoft.com/office/officeart/2018/5/layout/IconCircleLabelList"/>
    <dgm:cxn modelId="{8C5F6C5D-6666-41E9-B399-CA35D65AAADF}" type="presParOf" srcId="{385CDE83-8E05-42CF-A7B0-E6AF00FC6045}" destId="{C74B18A3-FB53-4EF2-8490-81A754F7E886}" srcOrd="0" destOrd="0" presId="urn:microsoft.com/office/officeart/2018/5/layout/IconCircleLabelList"/>
    <dgm:cxn modelId="{433DCFF0-14A3-4085-93BA-123DC1453A10}" type="presParOf" srcId="{385CDE83-8E05-42CF-A7B0-E6AF00FC6045}" destId="{CE659773-169C-4A0F-B39A-A4095EA93A29}" srcOrd="1" destOrd="0" presId="urn:microsoft.com/office/officeart/2018/5/layout/IconCircleLabelList"/>
    <dgm:cxn modelId="{5CF0C768-FCCD-4711-B93F-A68F4659A66E}" type="presParOf" srcId="{385CDE83-8E05-42CF-A7B0-E6AF00FC6045}" destId="{536183DA-2C21-4CBE-A904-6634F98EAF9C}" srcOrd="2" destOrd="0" presId="urn:microsoft.com/office/officeart/2018/5/layout/IconCircleLabelList"/>
    <dgm:cxn modelId="{C50610B8-893B-46DA-AEF2-645044CC3EB3}" type="presParOf" srcId="{385CDE83-8E05-42CF-A7B0-E6AF00FC6045}" destId="{9A887585-0ECA-473D-8DFF-8BF0E5F3C56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FE9A88F-A6BB-48E5-A7C2-5F31AABFA5C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CCFAF7-5E6D-48B4-950B-0470A32B3073}">
      <dgm:prSet/>
      <dgm:spPr/>
      <dgm:t>
        <a:bodyPr/>
        <a:lstStyle/>
        <a:p>
          <a:r>
            <a:rPr lang="it-IT" dirty="0"/>
            <a:t>È una strategia molto parsimoniosa, che non richiede memoria, potendosi applicare in qualsiasi stato ci si trovi, anche ignorando il modo con cui vi si è arrivati</a:t>
          </a:r>
          <a:endParaRPr lang="en-US" dirty="0"/>
        </a:p>
      </dgm:t>
    </dgm:pt>
    <dgm:pt modelId="{FF187544-B255-4EB8-9F40-EE42CB93318C}" type="parTrans" cxnId="{03A2B8A3-9644-42F5-9E24-CB7D198A3576}">
      <dgm:prSet/>
      <dgm:spPr/>
      <dgm:t>
        <a:bodyPr/>
        <a:lstStyle/>
        <a:p>
          <a:endParaRPr lang="en-US"/>
        </a:p>
      </dgm:t>
    </dgm:pt>
    <dgm:pt modelId="{67DEECAE-28F2-4F33-A3EE-B468E7ED9A96}" type="sibTrans" cxnId="{03A2B8A3-9644-42F5-9E24-CB7D198A3576}">
      <dgm:prSet/>
      <dgm:spPr/>
      <dgm:t>
        <a:bodyPr/>
        <a:lstStyle/>
        <a:p>
          <a:endParaRPr lang="en-US"/>
        </a:p>
      </dgm:t>
    </dgm:pt>
    <dgm:pt modelId="{221F4966-2196-4FF7-9309-10B03216990D}">
      <dgm:prSet/>
      <dgm:spPr/>
      <dgm:t>
        <a:bodyPr/>
        <a:lstStyle/>
        <a:p>
          <a:r>
            <a:rPr lang="it-IT"/>
            <a:t>Richiede di sapere solo quale sia l’obiettivo, e quale sia lo stato attuale</a:t>
          </a:r>
          <a:endParaRPr lang="en-US"/>
        </a:p>
      </dgm:t>
    </dgm:pt>
    <dgm:pt modelId="{7C8D4819-5679-458C-9469-367A3EF6B6B2}" type="parTrans" cxnId="{DFC90D57-F971-4DC4-AC87-F0F9AF4A2AC3}">
      <dgm:prSet/>
      <dgm:spPr/>
      <dgm:t>
        <a:bodyPr/>
        <a:lstStyle/>
        <a:p>
          <a:endParaRPr lang="en-US"/>
        </a:p>
      </dgm:t>
    </dgm:pt>
    <dgm:pt modelId="{FDB123C5-E61F-4F06-A4CC-33906513E9BB}" type="sibTrans" cxnId="{DFC90D57-F971-4DC4-AC87-F0F9AF4A2AC3}">
      <dgm:prSet/>
      <dgm:spPr/>
      <dgm:t>
        <a:bodyPr/>
        <a:lstStyle/>
        <a:p>
          <a:endParaRPr lang="en-US"/>
        </a:p>
      </dgm:t>
    </dgm:pt>
    <dgm:pt modelId="{F80CCA38-B35F-4C70-9DCC-96A105CCE39C}">
      <dgm:prSet/>
      <dgm:spPr/>
      <dgm:t>
        <a:bodyPr/>
        <a:lstStyle/>
        <a:p>
          <a:r>
            <a:rPr lang="it-IT" dirty="0"/>
            <a:t>Nella metafora, è come uno scalatore cieco, che per raggiungere la vetta di una collina fa solo passi in salita</a:t>
          </a:r>
          <a:endParaRPr lang="en-US" dirty="0"/>
        </a:p>
      </dgm:t>
    </dgm:pt>
    <dgm:pt modelId="{03EDE63F-FB73-43DB-8F40-C90BC641D8C9}" type="parTrans" cxnId="{82D8C63B-76B1-4955-BB17-7862235C818D}">
      <dgm:prSet/>
      <dgm:spPr/>
      <dgm:t>
        <a:bodyPr/>
        <a:lstStyle/>
        <a:p>
          <a:endParaRPr lang="en-US"/>
        </a:p>
      </dgm:t>
    </dgm:pt>
    <dgm:pt modelId="{B2D44F0D-CBA0-4EA0-A978-E56B169E78CB}" type="sibTrans" cxnId="{82D8C63B-76B1-4955-BB17-7862235C818D}">
      <dgm:prSet/>
      <dgm:spPr/>
      <dgm:t>
        <a:bodyPr/>
        <a:lstStyle/>
        <a:p>
          <a:endParaRPr lang="en-US"/>
        </a:p>
      </dgm:t>
    </dgm:pt>
    <dgm:pt modelId="{817D59F4-C6E6-0740-A699-3A6D8AE49D0D}">
      <dgm:prSet/>
      <dgm:spPr/>
      <dgm:t>
        <a:bodyPr/>
        <a:lstStyle/>
        <a:p>
          <a:r>
            <a:rPr lang="it-IT" dirty="0"/>
            <a:t>Tecnicamente, si confronta lo stato attuale con l’obiettivo, e si sceglie una mossa che riduca la distanza tra i due</a:t>
          </a:r>
        </a:p>
      </dgm:t>
    </dgm:pt>
    <dgm:pt modelId="{DD38F604-C051-074E-9090-21932FEC066C}" type="parTrans" cxnId="{7A9A2484-3CFD-6747-B6C8-42B571A1C9AB}">
      <dgm:prSet/>
      <dgm:spPr/>
    </dgm:pt>
    <dgm:pt modelId="{D2D6BFBC-A14F-8F4F-9F34-F1D5E55FC6FD}" type="sibTrans" cxnId="{7A9A2484-3CFD-6747-B6C8-42B571A1C9AB}">
      <dgm:prSet/>
      <dgm:spPr/>
    </dgm:pt>
    <dgm:pt modelId="{841D7BBD-2AF6-EF42-9ACF-ECF26BC97AFC}" type="pres">
      <dgm:prSet presAssocID="{6FE9A88F-A6BB-48E5-A7C2-5F31AABFA5CA}" presName="diagram" presStyleCnt="0">
        <dgm:presLayoutVars>
          <dgm:dir/>
          <dgm:resizeHandles val="exact"/>
        </dgm:presLayoutVars>
      </dgm:prSet>
      <dgm:spPr/>
    </dgm:pt>
    <dgm:pt modelId="{AE091880-1D4A-9446-84BA-1AAD692F8692}" type="pres">
      <dgm:prSet presAssocID="{93CCFAF7-5E6D-48B4-950B-0470A32B3073}" presName="node" presStyleLbl="node1" presStyleIdx="0" presStyleCnt="4">
        <dgm:presLayoutVars>
          <dgm:bulletEnabled val="1"/>
        </dgm:presLayoutVars>
      </dgm:prSet>
      <dgm:spPr/>
    </dgm:pt>
    <dgm:pt modelId="{A037854C-DC3A-884F-B074-C4A177322F12}" type="pres">
      <dgm:prSet presAssocID="{67DEECAE-28F2-4F33-A3EE-B468E7ED9A96}" presName="sibTrans" presStyleCnt="0"/>
      <dgm:spPr/>
    </dgm:pt>
    <dgm:pt modelId="{473F31E7-2FB4-7844-8404-E14847E14E4A}" type="pres">
      <dgm:prSet presAssocID="{221F4966-2196-4FF7-9309-10B03216990D}" presName="node" presStyleLbl="node1" presStyleIdx="1" presStyleCnt="4">
        <dgm:presLayoutVars>
          <dgm:bulletEnabled val="1"/>
        </dgm:presLayoutVars>
      </dgm:prSet>
      <dgm:spPr/>
    </dgm:pt>
    <dgm:pt modelId="{BF078934-2EC6-7249-AC17-915413A9A56E}" type="pres">
      <dgm:prSet presAssocID="{FDB123C5-E61F-4F06-A4CC-33906513E9BB}" presName="sibTrans" presStyleCnt="0"/>
      <dgm:spPr/>
    </dgm:pt>
    <dgm:pt modelId="{F379F462-B029-C349-ACF6-764978B627DD}" type="pres">
      <dgm:prSet presAssocID="{F80CCA38-B35F-4C70-9DCC-96A105CCE39C}" presName="node" presStyleLbl="node1" presStyleIdx="2" presStyleCnt="4">
        <dgm:presLayoutVars>
          <dgm:bulletEnabled val="1"/>
        </dgm:presLayoutVars>
      </dgm:prSet>
      <dgm:spPr/>
    </dgm:pt>
    <dgm:pt modelId="{A75567C4-2A0C-8942-9FA0-647DC56159A6}" type="pres">
      <dgm:prSet presAssocID="{B2D44F0D-CBA0-4EA0-A978-E56B169E78CB}" presName="sibTrans" presStyleCnt="0"/>
      <dgm:spPr/>
    </dgm:pt>
    <dgm:pt modelId="{06ACC289-205F-2140-B6CC-DD115E3FAA4D}" type="pres">
      <dgm:prSet presAssocID="{817D59F4-C6E6-0740-A699-3A6D8AE49D0D}" presName="node" presStyleLbl="node1" presStyleIdx="3" presStyleCnt="4">
        <dgm:presLayoutVars>
          <dgm:bulletEnabled val="1"/>
        </dgm:presLayoutVars>
      </dgm:prSet>
      <dgm:spPr/>
    </dgm:pt>
  </dgm:ptLst>
  <dgm:cxnLst>
    <dgm:cxn modelId="{82D8C63B-76B1-4955-BB17-7862235C818D}" srcId="{6FE9A88F-A6BB-48E5-A7C2-5F31AABFA5CA}" destId="{F80CCA38-B35F-4C70-9DCC-96A105CCE39C}" srcOrd="2" destOrd="0" parTransId="{03EDE63F-FB73-43DB-8F40-C90BC641D8C9}" sibTransId="{B2D44F0D-CBA0-4EA0-A978-E56B169E78CB}"/>
    <dgm:cxn modelId="{1212DB3F-A137-8449-A358-571E12084D91}" type="presOf" srcId="{F80CCA38-B35F-4C70-9DCC-96A105CCE39C}" destId="{F379F462-B029-C349-ACF6-764978B627DD}" srcOrd="0" destOrd="0" presId="urn:microsoft.com/office/officeart/2005/8/layout/default"/>
    <dgm:cxn modelId="{DFC90D57-F971-4DC4-AC87-F0F9AF4A2AC3}" srcId="{6FE9A88F-A6BB-48E5-A7C2-5F31AABFA5CA}" destId="{221F4966-2196-4FF7-9309-10B03216990D}" srcOrd="1" destOrd="0" parTransId="{7C8D4819-5679-458C-9469-367A3EF6B6B2}" sibTransId="{FDB123C5-E61F-4F06-A4CC-33906513E9BB}"/>
    <dgm:cxn modelId="{7A9A2484-3CFD-6747-B6C8-42B571A1C9AB}" srcId="{6FE9A88F-A6BB-48E5-A7C2-5F31AABFA5CA}" destId="{817D59F4-C6E6-0740-A699-3A6D8AE49D0D}" srcOrd="3" destOrd="0" parTransId="{DD38F604-C051-074E-9090-21932FEC066C}" sibTransId="{D2D6BFBC-A14F-8F4F-9F34-F1D5E55FC6FD}"/>
    <dgm:cxn modelId="{C80FBC9E-3414-1E4F-9E43-F31BE0817659}" type="presOf" srcId="{817D59F4-C6E6-0740-A699-3A6D8AE49D0D}" destId="{06ACC289-205F-2140-B6CC-DD115E3FAA4D}" srcOrd="0" destOrd="0" presId="urn:microsoft.com/office/officeart/2005/8/layout/default"/>
    <dgm:cxn modelId="{F20AF4A2-D8E3-C74F-AFCB-FA48550F6A68}" type="presOf" srcId="{221F4966-2196-4FF7-9309-10B03216990D}" destId="{473F31E7-2FB4-7844-8404-E14847E14E4A}" srcOrd="0" destOrd="0" presId="urn:microsoft.com/office/officeart/2005/8/layout/default"/>
    <dgm:cxn modelId="{03A2B8A3-9644-42F5-9E24-CB7D198A3576}" srcId="{6FE9A88F-A6BB-48E5-A7C2-5F31AABFA5CA}" destId="{93CCFAF7-5E6D-48B4-950B-0470A32B3073}" srcOrd="0" destOrd="0" parTransId="{FF187544-B255-4EB8-9F40-EE42CB93318C}" sibTransId="{67DEECAE-28F2-4F33-A3EE-B468E7ED9A96}"/>
    <dgm:cxn modelId="{EB8408AE-4F5D-FA43-88A1-52A44E6CC020}" type="presOf" srcId="{6FE9A88F-A6BB-48E5-A7C2-5F31AABFA5CA}" destId="{841D7BBD-2AF6-EF42-9ACF-ECF26BC97AFC}" srcOrd="0" destOrd="0" presId="urn:microsoft.com/office/officeart/2005/8/layout/default"/>
    <dgm:cxn modelId="{52773CEB-24DC-9D4D-A378-1C012B98D34A}" type="presOf" srcId="{93CCFAF7-5E6D-48B4-950B-0470A32B3073}" destId="{AE091880-1D4A-9446-84BA-1AAD692F8692}" srcOrd="0" destOrd="0" presId="urn:microsoft.com/office/officeart/2005/8/layout/default"/>
    <dgm:cxn modelId="{40C9A463-F650-E94B-89ED-765590C892B0}" type="presParOf" srcId="{841D7BBD-2AF6-EF42-9ACF-ECF26BC97AFC}" destId="{AE091880-1D4A-9446-84BA-1AAD692F8692}" srcOrd="0" destOrd="0" presId="urn:microsoft.com/office/officeart/2005/8/layout/default"/>
    <dgm:cxn modelId="{AD6D8EDE-3B05-5347-89BD-F37F26D9F6F7}" type="presParOf" srcId="{841D7BBD-2AF6-EF42-9ACF-ECF26BC97AFC}" destId="{A037854C-DC3A-884F-B074-C4A177322F12}" srcOrd="1" destOrd="0" presId="urn:microsoft.com/office/officeart/2005/8/layout/default"/>
    <dgm:cxn modelId="{6AD64BBB-99D3-3F4B-90DE-918A32E47F4F}" type="presParOf" srcId="{841D7BBD-2AF6-EF42-9ACF-ECF26BC97AFC}" destId="{473F31E7-2FB4-7844-8404-E14847E14E4A}" srcOrd="2" destOrd="0" presId="urn:microsoft.com/office/officeart/2005/8/layout/default"/>
    <dgm:cxn modelId="{430867B5-8AC6-864C-A033-3F2B97660B25}" type="presParOf" srcId="{841D7BBD-2AF6-EF42-9ACF-ECF26BC97AFC}" destId="{BF078934-2EC6-7249-AC17-915413A9A56E}" srcOrd="3" destOrd="0" presId="urn:microsoft.com/office/officeart/2005/8/layout/default"/>
    <dgm:cxn modelId="{2BAA47DA-E308-9F4E-A572-FCED8D06A636}" type="presParOf" srcId="{841D7BBD-2AF6-EF42-9ACF-ECF26BC97AFC}" destId="{F379F462-B029-C349-ACF6-764978B627DD}" srcOrd="4" destOrd="0" presId="urn:microsoft.com/office/officeart/2005/8/layout/default"/>
    <dgm:cxn modelId="{B8A8584C-B6C2-8045-A395-F30A721F086D}" type="presParOf" srcId="{841D7BBD-2AF6-EF42-9ACF-ECF26BC97AFC}" destId="{A75567C4-2A0C-8942-9FA0-647DC56159A6}" srcOrd="5" destOrd="0" presId="urn:microsoft.com/office/officeart/2005/8/layout/default"/>
    <dgm:cxn modelId="{0E9B86DA-7B8D-7D45-842B-12AF5BC0F528}" type="presParOf" srcId="{841D7BBD-2AF6-EF42-9ACF-ECF26BC97AFC}" destId="{06ACC289-205F-2140-B6CC-DD115E3FAA4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2E358021-1231-49F1-BB28-BFBF942D8EE0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46C5684-E060-49C0-B6AF-5E77A9C4256D}">
      <dgm:prSet/>
      <dgm:spPr/>
      <dgm:t>
        <a:bodyPr/>
        <a:lstStyle/>
        <a:p>
          <a:r>
            <a:rPr lang="it-IT"/>
            <a:t>Molto efficiente, ma non sempre efficace</a:t>
          </a:r>
          <a:endParaRPr lang="en-US"/>
        </a:p>
      </dgm:t>
    </dgm:pt>
    <dgm:pt modelId="{4F289669-D909-495B-B20A-03BECEEA672B}" type="parTrans" cxnId="{B0F2F6AE-8317-46E1-A4EA-AA75D680EA86}">
      <dgm:prSet/>
      <dgm:spPr/>
      <dgm:t>
        <a:bodyPr/>
        <a:lstStyle/>
        <a:p>
          <a:endParaRPr lang="en-US"/>
        </a:p>
      </dgm:t>
    </dgm:pt>
    <dgm:pt modelId="{E0275583-A37A-4A62-9A48-0E6EE1843759}" type="sibTrans" cxnId="{B0F2F6AE-8317-46E1-A4EA-AA75D680EA86}">
      <dgm:prSet/>
      <dgm:spPr/>
      <dgm:t>
        <a:bodyPr/>
        <a:lstStyle/>
        <a:p>
          <a:endParaRPr lang="en-US"/>
        </a:p>
      </dgm:t>
    </dgm:pt>
    <dgm:pt modelId="{86097E42-BAFC-4A73-8736-6CC864299F73}">
      <dgm:prSet/>
      <dgm:spPr/>
      <dgm:t>
        <a:bodyPr/>
        <a:lstStyle/>
        <a:p>
          <a:r>
            <a:rPr lang="it-IT"/>
            <a:t>Se un passo in salita ci porta su un piccolo dosso, ci fermeremo, erroneamente convinti di essere sulla vetta</a:t>
          </a:r>
          <a:endParaRPr lang="en-US"/>
        </a:p>
      </dgm:t>
    </dgm:pt>
    <dgm:pt modelId="{070F3BBF-A343-4251-A09B-6266A26A9E03}" type="parTrans" cxnId="{50FB80D8-373E-4D41-90B6-EC7166CB4633}">
      <dgm:prSet/>
      <dgm:spPr/>
      <dgm:t>
        <a:bodyPr/>
        <a:lstStyle/>
        <a:p>
          <a:endParaRPr lang="en-US"/>
        </a:p>
      </dgm:t>
    </dgm:pt>
    <dgm:pt modelId="{C0F00015-3A3E-4444-9C4F-2420837AEBC5}" type="sibTrans" cxnId="{50FB80D8-373E-4D41-90B6-EC7166CB4633}">
      <dgm:prSet/>
      <dgm:spPr/>
      <dgm:t>
        <a:bodyPr/>
        <a:lstStyle/>
        <a:p>
          <a:endParaRPr lang="en-US"/>
        </a:p>
      </dgm:t>
    </dgm:pt>
    <dgm:pt modelId="{BEAA359F-7BA2-442F-A7BD-DC37148DC3F8}">
      <dgm:prSet/>
      <dgm:spPr/>
      <dgm:t>
        <a:bodyPr/>
        <a:lstStyle/>
        <a:p>
          <a:r>
            <a:rPr lang="it-IT"/>
            <a:t>questo problema si chiama raggiungimento di </a:t>
          </a:r>
          <a:r>
            <a:rPr lang="it-IT" b="1"/>
            <a:t>massimi locali</a:t>
          </a:r>
          <a:endParaRPr lang="en-US"/>
        </a:p>
      </dgm:t>
    </dgm:pt>
    <dgm:pt modelId="{F3AA65C6-4AE7-467F-9F49-9065FDCC2DDD}" type="parTrans" cxnId="{DC79494C-BDA2-4C63-BA60-EFC7E5A1F0F2}">
      <dgm:prSet/>
      <dgm:spPr/>
      <dgm:t>
        <a:bodyPr/>
        <a:lstStyle/>
        <a:p>
          <a:endParaRPr lang="en-US"/>
        </a:p>
      </dgm:t>
    </dgm:pt>
    <dgm:pt modelId="{03C25313-96B6-44D4-B55C-FB84490C5881}" type="sibTrans" cxnId="{DC79494C-BDA2-4C63-BA60-EFC7E5A1F0F2}">
      <dgm:prSet/>
      <dgm:spPr/>
      <dgm:t>
        <a:bodyPr/>
        <a:lstStyle/>
        <a:p>
          <a:endParaRPr lang="en-US"/>
        </a:p>
      </dgm:t>
    </dgm:pt>
    <dgm:pt modelId="{8E1E6C45-5A5A-4D47-AADE-7A52DFFB93C5}" type="pres">
      <dgm:prSet presAssocID="{2E358021-1231-49F1-BB28-BFBF942D8EE0}" presName="Name0" presStyleCnt="0">
        <dgm:presLayoutVars>
          <dgm:dir/>
          <dgm:animLvl val="lvl"/>
          <dgm:resizeHandles val="exact"/>
        </dgm:presLayoutVars>
      </dgm:prSet>
      <dgm:spPr/>
    </dgm:pt>
    <dgm:pt modelId="{5B34E2E2-8365-984C-BD4B-6E6CFA656376}" type="pres">
      <dgm:prSet presAssocID="{BEAA359F-7BA2-442F-A7BD-DC37148DC3F8}" presName="boxAndChildren" presStyleCnt="0"/>
      <dgm:spPr/>
    </dgm:pt>
    <dgm:pt modelId="{D13301CF-244A-FC4D-A0B7-BCA530018E02}" type="pres">
      <dgm:prSet presAssocID="{BEAA359F-7BA2-442F-A7BD-DC37148DC3F8}" presName="parentTextBox" presStyleLbl="node1" presStyleIdx="0" presStyleCnt="3"/>
      <dgm:spPr/>
    </dgm:pt>
    <dgm:pt modelId="{E3176FC7-6DA2-D94F-8248-697575C0E254}" type="pres">
      <dgm:prSet presAssocID="{C0F00015-3A3E-4444-9C4F-2420837AEBC5}" presName="sp" presStyleCnt="0"/>
      <dgm:spPr/>
    </dgm:pt>
    <dgm:pt modelId="{51CAF5B7-4755-AD4F-A641-8F2EEBD88139}" type="pres">
      <dgm:prSet presAssocID="{86097E42-BAFC-4A73-8736-6CC864299F73}" presName="arrowAndChildren" presStyleCnt="0"/>
      <dgm:spPr/>
    </dgm:pt>
    <dgm:pt modelId="{0AC26225-2BB1-034C-8088-6B072A9A18E1}" type="pres">
      <dgm:prSet presAssocID="{86097E42-BAFC-4A73-8736-6CC864299F73}" presName="parentTextArrow" presStyleLbl="node1" presStyleIdx="1" presStyleCnt="3"/>
      <dgm:spPr/>
    </dgm:pt>
    <dgm:pt modelId="{D5AC10D9-D94C-7541-B9D1-B3C573F8CD15}" type="pres">
      <dgm:prSet presAssocID="{E0275583-A37A-4A62-9A48-0E6EE1843759}" presName="sp" presStyleCnt="0"/>
      <dgm:spPr/>
    </dgm:pt>
    <dgm:pt modelId="{CD67FC93-C2B4-964D-A54C-AA8D849B0594}" type="pres">
      <dgm:prSet presAssocID="{546C5684-E060-49C0-B6AF-5E77A9C4256D}" presName="arrowAndChildren" presStyleCnt="0"/>
      <dgm:spPr/>
    </dgm:pt>
    <dgm:pt modelId="{8C5066E3-62CF-B94B-B7E3-7CC66115E373}" type="pres">
      <dgm:prSet presAssocID="{546C5684-E060-49C0-B6AF-5E77A9C4256D}" presName="parentTextArrow" presStyleLbl="node1" presStyleIdx="2" presStyleCnt="3"/>
      <dgm:spPr/>
    </dgm:pt>
  </dgm:ptLst>
  <dgm:cxnLst>
    <dgm:cxn modelId="{41F18409-21A4-684E-AA0E-936D4FD9A3F0}" type="presOf" srcId="{2E358021-1231-49F1-BB28-BFBF942D8EE0}" destId="{8E1E6C45-5A5A-4D47-AADE-7A52DFFB93C5}" srcOrd="0" destOrd="0" presId="urn:microsoft.com/office/officeart/2005/8/layout/process4"/>
    <dgm:cxn modelId="{DC79494C-BDA2-4C63-BA60-EFC7E5A1F0F2}" srcId="{2E358021-1231-49F1-BB28-BFBF942D8EE0}" destId="{BEAA359F-7BA2-442F-A7BD-DC37148DC3F8}" srcOrd="2" destOrd="0" parTransId="{F3AA65C6-4AE7-467F-9F49-9065FDCC2DDD}" sibTransId="{03C25313-96B6-44D4-B55C-FB84490C5881}"/>
    <dgm:cxn modelId="{D2F11C8A-1B4A-FE4D-A657-59A2EBE1BF2B}" type="presOf" srcId="{BEAA359F-7BA2-442F-A7BD-DC37148DC3F8}" destId="{D13301CF-244A-FC4D-A0B7-BCA530018E02}" srcOrd="0" destOrd="0" presId="urn:microsoft.com/office/officeart/2005/8/layout/process4"/>
    <dgm:cxn modelId="{B0F2F6AE-8317-46E1-A4EA-AA75D680EA86}" srcId="{2E358021-1231-49F1-BB28-BFBF942D8EE0}" destId="{546C5684-E060-49C0-B6AF-5E77A9C4256D}" srcOrd="0" destOrd="0" parTransId="{4F289669-D909-495B-B20A-03BECEEA672B}" sibTransId="{E0275583-A37A-4A62-9A48-0E6EE1843759}"/>
    <dgm:cxn modelId="{FCB88CD1-6518-DA4E-BE99-BF576F43261F}" type="presOf" srcId="{86097E42-BAFC-4A73-8736-6CC864299F73}" destId="{0AC26225-2BB1-034C-8088-6B072A9A18E1}" srcOrd="0" destOrd="0" presId="urn:microsoft.com/office/officeart/2005/8/layout/process4"/>
    <dgm:cxn modelId="{17D841D8-42A4-0E4F-BAF3-8F689E2A7BFF}" type="presOf" srcId="{546C5684-E060-49C0-B6AF-5E77A9C4256D}" destId="{8C5066E3-62CF-B94B-B7E3-7CC66115E373}" srcOrd="0" destOrd="0" presId="urn:microsoft.com/office/officeart/2005/8/layout/process4"/>
    <dgm:cxn modelId="{50FB80D8-373E-4D41-90B6-EC7166CB4633}" srcId="{2E358021-1231-49F1-BB28-BFBF942D8EE0}" destId="{86097E42-BAFC-4A73-8736-6CC864299F73}" srcOrd="1" destOrd="0" parTransId="{070F3BBF-A343-4251-A09B-6266A26A9E03}" sibTransId="{C0F00015-3A3E-4444-9C4F-2420837AEBC5}"/>
    <dgm:cxn modelId="{004A55C5-BE69-A749-B01F-46005B1AA3B2}" type="presParOf" srcId="{8E1E6C45-5A5A-4D47-AADE-7A52DFFB93C5}" destId="{5B34E2E2-8365-984C-BD4B-6E6CFA656376}" srcOrd="0" destOrd="0" presId="urn:microsoft.com/office/officeart/2005/8/layout/process4"/>
    <dgm:cxn modelId="{A897C074-8905-5B4D-AB11-B738C564738D}" type="presParOf" srcId="{5B34E2E2-8365-984C-BD4B-6E6CFA656376}" destId="{D13301CF-244A-FC4D-A0B7-BCA530018E02}" srcOrd="0" destOrd="0" presId="urn:microsoft.com/office/officeart/2005/8/layout/process4"/>
    <dgm:cxn modelId="{59E72828-58F1-9342-B3A3-34C63597CDC0}" type="presParOf" srcId="{8E1E6C45-5A5A-4D47-AADE-7A52DFFB93C5}" destId="{E3176FC7-6DA2-D94F-8248-697575C0E254}" srcOrd="1" destOrd="0" presId="urn:microsoft.com/office/officeart/2005/8/layout/process4"/>
    <dgm:cxn modelId="{D001BD32-4E76-9144-BE83-1ADED1B1D511}" type="presParOf" srcId="{8E1E6C45-5A5A-4D47-AADE-7A52DFFB93C5}" destId="{51CAF5B7-4755-AD4F-A641-8F2EEBD88139}" srcOrd="2" destOrd="0" presId="urn:microsoft.com/office/officeart/2005/8/layout/process4"/>
    <dgm:cxn modelId="{5F284596-A136-174B-91FF-B241B0E1F859}" type="presParOf" srcId="{51CAF5B7-4755-AD4F-A641-8F2EEBD88139}" destId="{0AC26225-2BB1-034C-8088-6B072A9A18E1}" srcOrd="0" destOrd="0" presId="urn:microsoft.com/office/officeart/2005/8/layout/process4"/>
    <dgm:cxn modelId="{0BF42538-7382-8E41-BC16-AF192273D525}" type="presParOf" srcId="{8E1E6C45-5A5A-4D47-AADE-7A52DFFB93C5}" destId="{D5AC10D9-D94C-7541-B9D1-B3C573F8CD15}" srcOrd="3" destOrd="0" presId="urn:microsoft.com/office/officeart/2005/8/layout/process4"/>
    <dgm:cxn modelId="{601DFF63-4819-2B4E-A407-B4819D0085D5}" type="presParOf" srcId="{8E1E6C45-5A5A-4D47-AADE-7A52DFFB93C5}" destId="{CD67FC93-C2B4-964D-A54C-AA8D849B0594}" srcOrd="4" destOrd="0" presId="urn:microsoft.com/office/officeart/2005/8/layout/process4"/>
    <dgm:cxn modelId="{E159A9E7-FC3B-E84D-BABE-5945FBDF91D4}" type="presParOf" srcId="{CD67FC93-C2B4-964D-A54C-AA8D849B0594}" destId="{8C5066E3-62CF-B94B-B7E3-7CC66115E37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7C5D2567-4DF8-4C0A-AA23-E7928CA579AC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A9BF334-ECB2-4A3B-A22B-EC6C5EAB77D1}">
      <dgm:prSet/>
      <dgm:spPr/>
      <dgm:t>
        <a:bodyPr/>
        <a:lstStyle/>
        <a:p>
          <a:r>
            <a:rPr lang="it-IT"/>
            <a:t>Individuiamo alcune somiglianze tra un insieme di conoscenze passate relative a un problema già risolto (la storia del generale) e un problema nuovo con cui ci stiamo confrontando (il problema del tumore)</a:t>
          </a:r>
          <a:endParaRPr lang="en-US"/>
        </a:p>
      </dgm:t>
    </dgm:pt>
    <dgm:pt modelId="{1DC01CFD-38B1-4A78-A436-C0693B110E39}" type="parTrans" cxnId="{F8A747D9-BD84-40AB-A989-D9A4643DF12B}">
      <dgm:prSet/>
      <dgm:spPr/>
      <dgm:t>
        <a:bodyPr/>
        <a:lstStyle/>
        <a:p>
          <a:endParaRPr lang="en-US"/>
        </a:p>
      </dgm:t>
    </dgm:pt>
    <dgm:pt modelId="{65F7F069-1766-4E29-9BFA-0811E61467FE}" type="sibTrans" cxnId="{F8A747D9-BD84-40AB-A989-D9A4643DF12B}">
      <dgm:prSet/>
      <dgm:spPr/>
      <dgm:t>
        <a:bodyPr/>
        <a:lstStyle/>
        <a:p>
          <a:endParaRPr lang="en-US"/>
        </a:p>
      </dgm:t>
    </dgm:pt>
    <dgm:pt modelId="{17094D1C-F8BF-405A-8C1C-F23AAED5758F}">
      <dgm:prSet/>
      <dgm:spPr/>
      <dgm:t>
        <a:bodyPr/>
        <a:lstStyle/>
        <a:p>
          <a:r>
            <a:rPr lang="it-IT"/>
            <a:t>In base a quelle somiglianze </a:t>
          </a:r>
          <a:r>
            <a:rPr lang="it-IT" b="1"/>
            <a:t>ipotizziamo</a:t>
          </a:r>
          <a:r>
            <a:rPr lang="it-IT"/>
            <a:t> che la “vecchia” soluzione possa, una volta adattata, applicarsi anche al “nuovo” caso</a:t>
          </a:r>
          <a:endParaRPr lang="en-US"/>
        </a:p>
      </dgm:t>
    </dgm:pt>
    <dgm:pt modelId="{F89EE481-7706-4589-A455-DD6834FE26A6}" type="parTrans" cxnId="{5791894F-4E1C-4227-9428-7CC16C9EFD06}">
      <dgm:prSet/>
      <dgm:spPr/>
      <dgm:t>
        <a:bodyPr/>
        <a:lstStyle/>
        <a:p>
          <a:endParaRPr lang="en-US"/>
        </a:p>
      </dgm:t>
    </dgm:pt>
    <dgm:pt modelId="{90D1CFBA-CB16-48E4-B918-2E0C691C4768}" type="sibTrans" cxnId="{5791894F-4E1C-4227-9428-7CC16C9EFD06}">
      <dgm:prSet/>
      <dgm:spPr/>
      <dgm:t>
        <a:bodyPr/>
        <a:lstStyle/>
        <a:p>
          <a:endParaRPr lang="en-US"/>
        </a:p>
      </dgm:t>
    </dgm:pt>
    <dgm:pt modelId="{DBD76E8C-7EBD-0A4B-BB71-B4A17CC75BFD}" type="pres">
      <dgm:prSet presAssocID="{7C5D2567-4DF8-4C0A-AA23-E7928CA579AC}" presName="vert0" presStyleCnt="0">
        <dgm:presLayoutVars>
          <dgm:dir/>
          <dgm:animOne val="branch"/>
          <dgm:animLvl val="lvl"/>
        </dgm:presLayoutVars>
      </dgm:prSet>
      <dgm:spPr/>
    </dgm:pt>
    <dgm:pt modelId="{B23B992C-5A58-1B4C-9363-8DE77A03B233}" type="pres">
      <dgm:prSet presAssocID="{EA9BF334-ECB2-4A3B-A22B-EC6C5EAB77D1}" presName="thickLine" presStyleLbl="alignNode1" presStyleIdx="0" presStyleCnt="2"/>
      <dgm:spPr/>
    </dgm:pt>
    <dgm:pt modelId="{F1DB4009-1B8E-D849-88A0-A08F28FB31C6}" type="pres">
      <dgm:prSet presAssocID="{EA9BF334-ECB2-4A3B-A22B-EC6C5EAB77D1}" presName="horz1" presStyleCnt="0"/>
      <dgm:spPr/>
    </dgm:pt>
    <dgm:pt modelId="{E1BCAE59-475B-1341-AE4D-DF3A44F1EF3B}" type="pres">
      <dgm:prSet presAssocID="{EA9BF334-ECB2-4A3B-A22B-EC6C5EAB77D1}" presName="tx1" presStyleLbl="revTx" presStyleIdx="0" presStyleCnt="2"/>
      <dgm:spPr/>
    </dgm:pt>
    <dgm:pt modelId="{A0663109-482C-C449-B572-6C7BA810194F}" type="pres">
      <dgm:prSet presAssocID="{EA9BF334-ECB2-4A3B-A22B-EC6C5EAB77D1}" presName="vert1" presStyleCnt="0"/>
      <dgm:spPr/>
    </dgm:pt>
    <dgm:pt modelId="{ACDA6D4A-4B38-A14A-842B-A5D37B4294D8}" type="pres">
      <dgm:prSet presAssocID="{17094D1C-F8BF-405A-8C1C-F23AAED5758F}" presName="thickLine" presStyleLbl="alignNode1" presStyleIdx="1" presStyleCnt="2"/>
      <dgm:spPr/>
    </dgm:pt>
    <dgm:pt modelId="{13FF9216-859A-7947-86B8-2EAC547E5974}" type="pres">
      <dgm:prSet presAssocID="{17094D1C-F8BF-405A-8C1C-F23AAED5758F}" presName="horz1" presStyleCnt="0"/>
      <dgm:spPr/>
    </dgm:pt>
    <dgm:pt modelId="{2667174E-755E-574C-ABA8-670ABD6C521D}" type="pres">
      <dgm:prSet presAssocID="{17094D1C-F8BF-405A-8C1C-F23AAED5758F}" presName="tx1" presStyleLbl="revTx" presStyleIdx="1" presStyleCnt="2"/>
      <dgm:spPr/>
    </dgm:pt>
    <dgm:pt modelId="{1062394F-3391-D143-842B-AA6E3756AB52}" type="pres">
      <dgm:prSet presAssocID="{17094D1C-F8BF-405A-8C1C-F23AAED5758F}" presName="vert1" presStyleCnt="0"/>
      <dgm:spPr/>
    </dgm:pt>
  </dgm:ptLst>
  <dgm:cxnLst>
    <dgm:cxn modelId="{66425D31-CFBE-104A-94F7-1DF11DD279B8}" type="presOf" srcId="{EA9BF334-ECB2-4A3B-A22B-EC6C5EAB77D1}" destId="{E1BCAE59-475B-1341-AE4D-DF3A44F1EF3B}" srcOrd="0" destOrd="0" presId="urn:microsoft.com/office/officeart/2008/layout/LinedList"/>
    <dgm:cxn modelId="{5791894F-4E1C-4227-9428-7CC16C9EFD06}" srcId="{7C5D2567-4DF8-4C0A-AA23-E7928CA579AC}" destId="{17094D1C-F8BF-405A-8C1C-F23AAED5758F}" srcOrd="1" destOrd="0" parTransId="{F89EE481-7706-4589-A455-DD6834FE26A6}" sibTransId="{90D1CFBA-CB16-48E4-B918-2E0C691C4768}"/>
    <dgm:cxn modelId="{4A65B293-82FF-9F47-8256-F2113BEF36AF}" type="presOf" srcId="{7C5D2567-4DF8-4C0A-AA23-E7928CA579AC}" destId="{DBD76E8C-7EBD-0A4B-BB71-B4A17CC75BFD}" srcOrd="0" destOrd="0" presId="urn:microsoft.com/office/officeart/2008/layout/LinedList"/>
    <dgm:cxn modelId="{092327C0-F2CB-CE41-88A7-A314BEAED348}" type="presOf" srcId="{17094D1C-F8BF-405A-8C1C-F23AAED5758F}" destId="{2667174E-755E-574C-ABA8-670ABD6C521D}" srcOrd="0" destOrd="0" presId="urn:microsoft.com/office/officeart/2008/layout/LinedList"/>
    <dgm:cxn modelId="{F8A747D9-BD84-40AB-A989-D9A4643DF12B}" srcId="{7C5D2567-4DF8-4C0A-AA23-E7928CA579AC}" destId="{EA9BF334-ECB2-4A3B-A22B-EC6C5EAB77D1}" srcOrd="0" destOrd="0" parTransId="{1DC01CFD-38B1-4A78-A436-C0693B110E39}" sibTransId="{65F7F069-1766-4E29-9BFA-0811E61467FE}"/>
    <dgm:cxn modelId="{84A32C07-E325-3E4C-B41D-F0503F6A15C9}" type="presParOf" srcId="{DBD76E8C-7EBD-0A4B-BB71-B4A17CC75BFD}" destId="{B23B992C-5A58-1B4C-9363-8DE77A03B233}" srcOrd="0" destOrd="0" presId="urn:microsoft.com/office/officeart/2008/layout/LinedList"/>
    <dgm:cxn modelId="{787C11DC-3D98-3541-9C71-C5F86F92FB24}" type="presParOf" srcId="{DBD76E8C-7EBD-0A4B-BB71-B4A17CC75BFD}" destId="{F1DB4009-1B8E-D849-88A0-A08F28FB31C6}" srcOrd="1" destOrd="0" presId="urn:microsoft.com/office/officeart/2008/layout/LinedList"/>
    <dgm:cxn modelId="{747B0C0F-3DC8-7E4A-9EFA-0EAC320F8F04}" type="presParOf" srcId="{F1DB4009-1B8E-D849-88A0-A08F28FB31C6}" destId="{E1BCAE59-475B-1341-AE4D-DF3A44F1EF3B}" srcOrd="0" destOrd="0" presId="urn:microsoft.com/office/officeart/2008/layout/LinedList"/>
    <dgm:cxn modelId="{9C67A4B9-23E4-C444-876E-450D17213A4D}" type="presParOf" srcId="{F1DB4009-1B8E-D849-88A0-A08F28FB31C6}" destId="{A0663109-482C-C449-B572-6C7BA810194F}" srcOrd="1" destOrd="0" presId="urn:microsoft.com/office/officeart/2008/layout/LinedList"/>
    <dgm:cxn modelId="{FD0F2AAB-8C57-E44A-B6A5-D896B00E8F6A}" type="presParOf" srcId="{DBD76E8C-7EBD-0A4B-BB71-B4A17CC75BFD}" destId="{ACDA6D4A-4B38-A14A-842B-A5D37B4294D8}" srcOrd="2" destOrd="0" presId="urn:microsoft.com/office/officeart/2008/layout/LinedList"/>
    <dgm:cxn modelId="{EB6B9DA3-F586-D945-8C45-29173C713BDA}" type="presParOf" srcId="{DBD76E8C-7EBD-0A4B-BB71-B4A17CC75BFD}" destId="{13FF9216-859A-7947-86B8-2EAC547E5974}" srcOrd="3" destOrd="0" presId="urn:microsoft.com/office/officeart/2008/layout/LinedList"/>
    <dgm:cxn modelId="{E80765A0-C193-AF45-AF18-C52E85D97B1C}" type="presParOf" srcId="{13FF9216-859A-7947-86B8-2EAC547E5974}" destId="{2667174E-755E-574C-ABA8-670ABD6C521D}" srcOrd="0" destOrd="0" presId="urn:microsoft.com/office/officeart/2008/layout/LinedList"/>
    <dgm:cxn modelId="{166A9346-7EA1-6041-BFE1-351427C06667}" type="presParOf" srcId="{13FF9216-859A-7947-86B8-2EAC547E5974}" destId="{1062394F-3391-D143-842B-AA6E3756AB5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7E5A5A98-EE46-44BB-9F85-6C7511B1636F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19968A7-BCB6-4335-830E-9310B8DD7A42}">
      <dgm:prSet/>
      <dgm:spPr/>
      <dgm:t>
        <a:bodyPr/>
        <a:lstStyle/>
        <a:p>
          <a:r>
            <a:rPr lang="it-IT"/>
            <a:t>L’ipotesi che scaturisce dalle regolarità che accomunano le due strutture porta a generalizzare la somiglianza tra i due problemi</a:t>
          </a:r>
          <a:endParaRPr lang="en-US"/>
        </a:p>
      </dgm:t>
    </dgm:pt>
    <dgm:pt modelId="{553D8416-F366-4120-8A06-1175FEDA7C57}" type="parTrans" cxnId="{79399045-11A8-406D-B264-0FB295CBCCA8}">
      <dgm:prSet/>
      <dgm:spPr/>
      <dgm:t>
        <a:bodyPr/>
        <a:lstStyle/>
        <a:p>
          <a:endParaRPr lang="en-US"/>
        </a:p>
      </dgm:t>
    </dgm:pt>
    <dgm:pt modelId="{FBBB607E-4B32-4E95-B6C8-1BC70AD30F93}" type="sibTrans" cxnId="{79399045-11A8-406D-B264-0FB295CBCCA8}">
      <dgm:prSet/>
      <dgm:spPr/>
      <dgm:t>
        <a:bodyPr/>
        <a:lstStyle/>
        <a:p>
          <a:endParaRPr lang="en-US"/>
        </a:p>
      </dgm:t>
    </dgm:pt>
    <dgm:pt modelId="{DE3C8198-A03C-4BFF-AA8D-A2D9109E7D8A}">
      <dgm:prSet/>
      <dgm:spPr/>
      <dgm:t>
        <a:bodyPr/>
        <a:lstStyle/>
        <a:p>
          <a:r>
            <a:rPr lang="it-IT"/>
            <a:t>Si ipotizza che anche altre relazioni presenti nel problema del generale possano avere un corrispondente in quello del tumore, compresa la soluzione.</a:t>
          </a:r>
          <a:endParaRPr lang="en-US"/>
        </a:p>
      </dgm:t>
    </dgm:pt>
    <dgm:pt modelId="{F4AD3A1C-2F22-4685-9760-619E9D9C207F}" type="parTrans" cxnId="{8E3F7D22-B13E-431A-B3D0-EF761DB5C0C2}">
      <dgm:prSet/>
      <dgm:spPr/>
      <dgm:t>
        <a:bodyPr/>
        <a:lstStyle/>
        <a:p>
          <a:endParaRPr lang="en-US"/>
        </a:p>
      </dgm:t>
    </dgm:pt>
    <dgm:pt modelId="{A90AC4EC-086C-41EE-B4D8-E058313002A9}" type="sibTrans" cxnId="{8E3F7D22-B13E-431A-B3D0-EF761DB5C0C2}">
      <dgm:prSet/>
      <dgm:spPr/>
      <dgm:t>
        <a:bodyPr/>
        <a:lstStyle/>
        <a:p>
          <a:endParaRPr lang="en-US"/>
        </a:p>
      </dgm:t>
    </dgm:pt>
    <dgm:pt modelId="{B256654D-37CB-4355-97D9-037CFDDC51E6}">
      <dgm:prSet/>
      <dgm:spPr/>
      <dgm:t>
        <a:bodyPr/>
        <a:lstStyle/>
        <a:p>
          <a:r>
            <a:rPr lang="it-IT"/>
            <a:t>Se, una volta tentata, la soluzione si rivela buona, è possibile apprendere uno schema astratto: </a:t>
          </a:r>
          <a:endParaRPr lang="en-US"/>
        </a:p>
      </dgm:t>
    </dgm:pt>
    <dgm:pt modelId="{9DA481A0-5C34-488B-B6DF-ADE1B146E80D}" type="parTrans" cxnId="{2134ED22-FE58-431A-BB6D-47093819FA42}">
      <dgm:prSet/>
      <dgm:spPr/>
      <dgm:t>
        <a:bodyPr/>
        <a:lstStyle/>
        <a:p>
          <a:endParaRPr lang="en-US"/>
        </a:p>
      </dgm:t>
    </dgm:pt>
    <dgm:pt modelId="{26CDB451-B18B-417F-8F06-2AAF9605A015}" type="sibTrans" cxnId="{2134ED22-FE58-431A-BB6D-47093819FA42}">
      <dgm:prSet/>
      <dgm:spPr/>
      <dgm:t>
        <a:bodyPr/>
        <a:lstStyle/>
        <a:p>
          <a:endParaRPr lang="en-US"/>
        </a:p>
      </dgm:t>
    </dgm:pt>
    <dgm:pt modelId="{E5311216-5A5C-4B63-8497-08210D2225E5}">
      <dgm:prSet/>
      <dgm:spPr/>
      <dgm:t>
        <a:bodyPr/>
        <a:lstStyle/>
        <a:p>
          <a:r>
            <a:rPr lang="it-IT"/>
            <a:t>“</a:t>
          </a:r>
          <a:r>
            <a:rPr lang="it-IT" b="1"/>
            <a:t>nei problemi in cui non si può applicare una forza forte tutta insieme su un solo punto (dominio di riferimento dello schema), è possibile scomporre la forza in componenti più deboli, poi applicate per convergenza mettendo il punto nel fuoco</a:t>
          </a:r>
          <a:r>
            <a:rPr lang="it-IT"/>
            <a:t>”</a:t>
          </a:r>
          <a:endParaRPr lang="en-US"/>
        </a:p>
      </dgm:t>
    </dgm:pt>
    <dgm:pt modelId="{856097CD-73A4-4FF2-81BB-525EB93BDB95}" type="parTrans" cxnId="{E8E6B8CC-20A1-42EC-A082-1D7D5C16EBF3}">
      <dgm:prSet/>
      <dgm:spPr/>
      <dgm:t>
        <a:bodyPr/>
        <a:lstStyle/>
        <a:p>
          <a:endParaRPr lang="en-US"/>
        </a:p>
      </dgm:t>
    </dgm:pt>
    <dgm:pt modelId="{91017AE4-6D79-4CFD-BC31-56F027FD9330}" type="sibTrans" cxnId="{E8E6B8CC-20A1-42EC-A082-1D7D5C16EBF3}">
      <dgm:prSet/>
      <dgm:spPr/>
      <dgm:t>
        <a:bodyPr/>
        <a:lstStyle/>
        <a:p>
          <a:endParaRPr lang="en-US"/>
        </a:p>
      </dgm:t>
    </dgm:pt>
    <dgm:pt modelId="{88B8EBE9-4067-4C62-991D-FCD6F6D6E87C}">
      <dgm:prSet/>
      <dgm:spPr/>
      <dgm:t>
        <a:bodyPr/>
        <a:lstStyle/>
        <a:p>
          <a:r>
            <a:rPr lang="it-IT"/>
            <a:t>Lo schema astratto potrà essere applicato per risolvere tanti altri problemi </a:t>
          </a:r>
          <a:r>
            <a:rPr lang="it-IT" b="1"/>
            <a:t>analoghi</a:t>
          </a:r>
          <a:r>
            <a:rPr lang="it-IT"/>
            <a:t>, ovvero che condividono un isomorfismo strutturale.</a:t>
          </a:r>
          <a:endParaRPr lang="en-US"/>
        </a:p>
      </dgm:t>
    </dgm:pt>
    <dgm:pt modelId="{AFF82944-4843-4C9D-9C4A-4DC4C50A61D8}" type="parTrans" cxnId="{6A57E390-0ECC-4A4A-8003-7FACCDC70327}">
      <dgm:prSet/>
      <dgm:spPr/>
      <dgm:t>
        <a:bodyPr/>
        <a:lstStyle/>
        <a:p>
          <a:endParaRPr lang="en-US"/>
        </a:p>
      </dgm:t>
    </dgm:pt>
    <dgm:pt modelId="{1D808698-450F-43DE-B5B3-04230119342E}" type="sibTrans" cxnId="{6A57E390-0ECC-4A4A-8003-7FACCDC70327}">
      <dgm:prSet/>
      <dgm:spPr/>
      <dgm:t>
        <a:bodyPr/>
        <a:lstStyle/>
        <a:p>
          <a:endParaRPr lang="en-US"/>
        </a:p>
      </dgm:t>
    </dgm:pt>
    <dgm:pt modelId="{4F365E72-D841-C740-B32A-F7C65EF66B53}" type="pres">
      <dgm:prSet presAssocID="{7E5A5A98-EE46-44BB-9F85-6C7511B1636F}" presName="vert0" presStyleCnt="0">
        <dgm:presLayoutVars>
          <dgm:dir/>
          <dgm:animOne val="branch"/>
          <dgm:animLvl val="lvl"/>
        </dgm:presLayoutVars>
      </dgm:prSet>
      <dgm:spPr/>
    </dgm:pt>
    <dgm:pt modelId="{4AB4D103-B99F-7949-B765-2A40302A48EE}" type="pres">
      <dgm:prSet presAssocID="{019968A7-BCB6-4335-830E-9310B8DD7A42}" presName="thickLine" presStyleLbl="alignNode1" presStyleIdx="0" presStyleCnt="5"/>
      <dgm:spPr/>
    </dgm:pt>
    <dgm:pt modelId="{08EB1562-FE9B-904C-AD26-14098127B0BB}" type="pres">
      <dgm:prSet presAssocID="{019968A7-BCB6-4335-830E-9310B8DD7A42}" presName="horz1" presStyleCnt="0"/>
      <dgm:spPr/>
    </dgm:pt>
    <dgm:pt modelId="{EB9E10BE-FFF3-C54E-A4F0-DBBB1D2BBA8E}" type="pres">
      <dgm:prSet presAssocID="{019968A7-BCB6-4335-830E-9310B8DD7A42}" presName="tx1" presStyleLbl="revTx" presStyleIdx="0" presStyleCnt="5"/>
      <dgm:spPr/>
    </dgm:pt>
    <dgm:pt modelId="{9BD5D8B2-01E6-3F4C-9C8B-59824D2DCBFA}" type="pres">
      <dgm:prSet presAssocID="{019968A7-BCB6-4335-830E-9310B8DD7A42}" presName="vert1" presStyleCnt="0"/>
      <dgm:spPr/>
    </dgm:pt>
    <dgm:pt modelId="{DF4CFD7E-FB1B-AC44-844A-AACE5777CEDE}" type="pres">
      <dgm:prSet presAssocID="{DE3C8198-A03C-4BFF-AA8D-A2D9109E7D8A}" presName="thickLine" presStyleLbl="alignNode1" presStyleIdx="1" presStyleCnt="5"/>
      <dgm:spPr/>
    </dgm:pt>
    <dgm:pt modelId="{3EB733A8-89EB-7148-9D5F-5ABB64412915}" type="pres">
      <dgm:prSet presAssocID="{DE3C8198-A03C-4BFF-AA8D-A2D9109E7D8A}" presName="horz1" presStyleCnt="0"/>
      <dgm:spPr/>
    </dgm:pt>
    <dgm:pt modelId="{623A3A86-5E9E-7448-B5AE-0A6194EB816F}" type="pres">
      <dgm:prSet presAssocID="{DE3C8198-A03C-4BFF-AA8D-A2D9109E7D8A}" presName="tx1" presStyleLbl="revTx" presStyleIdx="1" presStyleCnt="5"/>
      <dgm:spPr/>
    </dgm:pt>
    <dgm:pt modelId="{51C01110-F637-854F-8B33-DDC385A525AA}" type="pres">
      <dgm:prSet presAssocID="{DE3C8198-A03C-4BFF-AA8D-A2D9109E7D8A}" presName="vert1" presStyleCnt="0"/>
      <dgm:spPr/>
    </dgm:pt>
    <dgm:pt modelId="{49D1AF8F-802F-6341-99EE-55FE1F445C5C}" type="pres">
      <dgm:prSet presAssocID="{B256654D-37CB-4355-97D9-037CFDDC51E6}" presName="thickLine" presStyleLbl="alignNode1" presStyleIdx="2" presStyleCnt="5"/>
      <dgm:spPr/>
    </dgm:pt>
    <dgm:pt modelId="{D0C8D30E-A35A-8B4B-B56F-4CFA90335A9E}" type="pres">
      <dgm:prSet presAssocID="{B256654D-37CB-4355-97D9-037CFDDC51E6}" presName="horz1" presStyleCnt="0"/>
      <dgm:spPr/>
    </dgm:pt>
    <dgm:pt modelId="{9F777679-B1FA-0646-B863-AD041EA6CE3F}" type="pres">
      <dgm:prSet presAssocID="{B256654D-37CB-4355-97D9-037CFDDC51E6}" presName="tx1" presStyleLbl="revTx" presStyleIdx="2" presStyleCnt="5"/>
      <dgm:spPr/>
    </dgm:pt>
    <dgm:pt modelId="{09B2468A-9923-4246-856C-54AC093DDFC8}" type="pres">
      <dgm:prSet presAssocID="{B256654D-37CB-4355-97D9-037CFDDC51E6}" presName="vert1" presStyleCnt="0"/>
      <dgm:spPr/>
    </dgm:pt>
    <dgm:pt modelId="{31622471-5B70-9C4A-8962-2CD8B9778AC1}" type="pres">
      <dgm:prSet presAssocID="{E5311216-5A5C-4B63-8497-08210D2225E5}" presName="thickLine" presStyleLbl="alignNode1" presStyleIdx="3" presStyleCnt="5"/>
      <dgm:spPr/>
    </dgm:pt>
    <dgm:pt modelId="{4B770EEF-7C20-C341-98DE-82EB970FB9F7}" type="pres">
      <dgm:prSet presAssocID="{E5311216-5A5C-4B63-8497-08210D2225E5}" presName="horz1" presStyleCnt="0"/>
      <dgm:spPr/>
    </dgm:pt>
    <dgm:pt modelId="{16C81E55-76D2-9A46-A7F0-BCC393724709}" type="pres">
      <dgm:prSet presAssocID="{E5311216-5A5C-4B63-8497-08210D2225E5}" presName="tx1" presStyleLbl="revTx" presStyleIdx="3" presStyleCnt="5"/>
      <dgm:spPr/>
    </dgm:pt>
    <dgm:pt modelId="{53D6FDB8-662A-FC41-8A5E-5105AD172DB5}" type="pres">
      <dgm:prSet presAssocID="{E5311216-5A5C-4B63-8497-08210D2225E5}" presName="vert1" presStyleCnt="0"/>
      <dgm:spPr/>
    </dgm:pt>
    <dgm:pt modelId="{A573F401-B112-6A48-A928-469A1E74781F}" type="pres">
      <dgm:prSet presAssocID="{88B8EBE9-4067-4C62-991D-FCD6F6D6E87C}" presName="thickLine" presStyleLbl="alignNode1" presStyleIdx="4" presStyleCnt="5"/>
      <dgm:spPr/>
    </dgm:pt>
    <dgm:pt modelId="{EC5F7A02-5273-9F4A-9226-565A8A12275B}" type="pres">
      <dgm:prSet presAssocID="{88B8EBE9-4067-4C62-991D-FCD6F6D6E87C}" presName="horz1" presStyleCnt="0"/>
      <dgm:spPr/>
    </dgm:pt>
    <dgm:pt modelId="{E05EC88F-F115-6247-ADD8-A15EFD572AE1}" type="pres">
      <dgm:prSet presAssocID="{88B8EBE9-4067-4C62-991D-FCD6F6D6E87C}" presName="tx1" presStyleLbl="revTx" presStyleIdx="4" presStyleCnt="5"/>
      <dgm:spPr/>
    </dgm:pt>
    <dgm:pt modelId="{6758D6C1-DC2D-AD41-813F-4B3A8BD9D209}" type="pres">
      <dgm:prSet presAssocID="{88B8EBE9-4067-4C62-991D-FCD6F6D6E87C}" presName="vert1" presStyleCnt="0"/>
      <dgm:spPr/>
    </dgm:pt>
  </dgm:ptLst>
  <dgm:cxnLst>
    <dgm:cxn modelId="{610A5107-AEEE-3C4F-A440-EBB4A0AD32DA}" type="presOf" srcId="{B256654D-37CB-4355-97D9-037CFDDC51E6}" destId="{9F777679-B1FA-0646-B863-AD041EA6CE3F}" srcOrd="0" destOrd="0" presId="urn:microsoft.com/office/officeart/2008/layout/LinedList"/>
    <dgm:cxn modelId="{8E3F7D22-B13E-431A-B3D0-EF761DB5C0C2}" srcId="{7E5A5A98-EE46-44BB-9F85-6C7511B1636F}" destId="{DE3C8198-A03C-4BFF-AA8D-A2D9109E7D8A}" srcOrd="1" destOrd="0" parTransId="{F4AD3A1C-2F22-4685-9760-619E9D9C207F}" sibTransId="{A90AC4EC-086C-41EE-B4D8-E058313002A9}"/>
    <dgm:cxn modelId="{2134ED22-FE58-431A-BB6D-47093819FA42}" srcId="{7E5A5A98-EE46-44BB-9F85-6C7511B1636F}" destId="{B256654D-37CB-4355-97D9-037CFDDC51E6}" srcOrd="2" destOrd="0" parTransId="{9DA481A0-5C34-488B-B6DF-ADE1B146E80D}" sibTransId="{26CDB451-B18B-417F-8F06-2AAF9605A015}"/>
    <dgm:cxn modelId="{C2274535-44D1-6C4F-8246-825E88B4C497}" type="presOf" srcId="{DE3C8198-A03C-4BFF-AA8D-A2D9109E7D8A}" destId="{623A3A86-5E9E-7448-B5AE-0A6194EB816F}" srcOrd="0" destOrd="0" presId="urn:microsoft.com/office/officeart/2008/layout/LinedList"/>
    <dgm:cxn modelId="{79399045-11A8-406D-B264-0FB295CBCCA8}" srcId="{7E5A5A98-EE46-44BB-9F85-6C7511B1636F}" destId="{019968A7-BCB6-4335-830E-9310B8DD7A42}" srcOrd="0" destOrd="0" parTransId="{553D8416-F366-4120-8A06-1175FEDA7C57}" sibTransId="{FBBB607E-4B32-4E95-B6C8-1BC70AD30F93}"/>
    <dgm:cxn modelId="{682A7D4D-6D73-4541-B618-6CBD85176518}" type="presOf" srcId="{7E5A5A98-EE46-44BB-9F85-6C7511B1636F}" destId="{4F365E72-D841-C740-B32A-F7C65EF66B53}" srcOrd="0" destOrd="0" presId="urn:microsoft.com/office/officeart/2008/layout/LinedList"/>
    <dgm:cxn modelId="{9E1C5D69-95EA-7540-A9AB-47200FFBE60B}" type="presOf" srcId="{019968A7-BCB6-4335-830E-9310B8DD7A42}" destId="{EB9E10BE-FFF3-C54E-A4F0-DBBB1D2BBA8E}" srcOrd="0" destOrd="0" presId="urn:microsoft.com/office/officeart/2008/layout/LinedList"/>
    <dgm:cxn modelId="{6A57E390-0ECC-4A4A-8003-7FACCDC70327}" srcId="{7E5A5A98-EE46-44BB-9F85-6C7511B1636F}" destId="{88B8EBE9-4067-4C62-991D-FCD6F6D6E87C}" srcOrd="4" destOrd="0" parTransId="{AFF82944-4843-4C9D-9C4A-4DC4C50A61D8}" sibTransId="{1D808698-450F-43DE-B5B3-04230119342E}"/>
    <dgm:cxn modelId="{81E5499D-0054-4848-B10E-C315689F06FA}" type="presOf" srcId="{E5311216-5A5C-4B63-8497-08210D2225E5}" destId="{16C81E55-76D2-9A46-A7F0-BCC393724709}" srcOrd="0" destOrd="0" presId="urn:microsoft.com/office/officeart/2008/layout/LinedList"/>
    <dgm:cxn modelId="{E8E6B8CC-20A1-42EC-A082-1D7D5C16EBF3}" srcId="{7E5A5A98-EE46-44BB-9F85-6C7511B1636F}" destId="{E5311216-5A5C-4B63-8497-08210D2225E5}" srcOrd="3" destOrd="0" parTransId="{856097CD-73A4-4FF2-81BB-525EB93BDB95}" sibTransId="{91017AE4-6D79-4CFD-BC31-56F027FD9330}"/>
    <dgm:cxn modelId="{6CC5E2FD-BBEB-FF46-BE1C-C2DE69EBCA6D}" type="presOf" srcId="{88B8EBE9-4067-4C62-991D-FCD6F6D6E87C}" destId="{E05EC88F-F115-6247-ADD8-A15EFD572AE1}" srcOrd="0" destOrd="0" presId="urn:microsoft.com/office/officeart/2008/layout/LinedList"/>
    <dgm:cxn modelId="{9128CB10-2683-0A4F-8D3E-5E17FBD903E9}" type="presParOf" srcId="{4F365E72-D841-C740-B32A-F7C65EF66B53}" destId="{4AB4D103-B99F-7949-B765-2A40302A48EE}" srcOrd="0" destOrd="0" presId="urn:microsoft.com/office/officeart/2008/layout/LinedList"/>
    <dgm:cxn modelId="{15677BFD-F095-C046-96EB-E38C50270E8B}" type="presParOf" srcId="{4F365E72-D841-C740-B32A-F7C65EF66B53}" destId="{08EB1562-FE9B-904C-AD26-14098127B0BB}" srcOrd="1" destOrd="0" presId="urn:microsoft.com/office/officeart/2008/layout/LinedList"/>
    <dgm:cxn modelId="{7CFD4D6A-0D7E-B042-8A67-AFF4270DB797}" type="presParOf" srcId="{08EB1562-FE9B-904C-AD26-14098127B0BB}" destId="{EB9E10BE-FFF3-C54E-A4F0-DBBB1D2BBA8E}" srcOrd="0" destOrd="0" presId="urn:microsoft.com/office/officeart/2008/layout/LinedList"/>
    <dgm:cxn modelId="{9BA02AA7-DD3F-544D-9D4B-342A83713EF5}" type="presParOf" srcId="{08EB1562-FE9B-904C-AD26-14098127B0BB}" destId="{9BD5D8B2-01E6-3F4C-9C8B-59824D2DCBFA}" srcOrd="1" destOrd="0" presId="urn:microsoft.com/office/officeart/2008/layout/LinedList"/>
    <dgm:cxn modelId="{2271A7BA-1A8A-A148-B9D0-EE17B41DDAFD}" type="presParOf" srcId="{4F365E72-D841-C740-B32A-F7C65EF66B53}" destId="{DF4CFD7E-FB1B-AC44-844A-AACE5777CEDE}" srcOrd="2" destOrd="0" presId="urn:microsoft.com/office/officeart/2008/layout/LinedList"/>
    <dgm:cxn modelId="{0D32EAAA-D8E2-2346-B6FC-6C5D6B80C074}" type="presParOf" srcId="{4F365E72-D841-C740-B32A-F7C65EF66B53}" destId="{3EB733A8-89EB-7148-9D5F-5ABB64412915}" srcOrd="3" destOrd="0" presId="urn:microsoft.com/office/officeart/2008/layout/LinedList"/>
    <dgm:cxn modelId="{19E3557C-CB17-6044-8B23-03E712D82768}" type="presParOf" srcId="{3EB733A8-89EB-7148-9D5F-5ABB64412915}" destId="{623A3A86-5E9E-7448-B5AE-0A6194EB816F}" srcOrd="0" destOrd="0" presId="urn:microsoft.com/office/officeart/2008/layout/LinedList"/>
    <dgm:cxn modelId="{E43DC215-EE7F-8A41-9E1F-0B9F98B884D0}" type="presParOf" srcId="{3EB733A8-89EB-7148-9D5F-5ABB64412915}" destId="{51C01110-F637-854F-8B33-DDC385A525AA}" srcOrd="1" destOrd="0" presId="urn:microsoft.com/office/officeart/2008/layout/LinedList"/>
    <dgm:cxn modelId="{C749035F-3581-DF4E-8122-7D77F0A7FD19}" type="presParOf" srcId="{4F365E72-D841-C740-B32A-F7C65EF66B53}" destId="{49D1AF8F-802F-6341-99EE-55FE1F445C5C}" srcOrd="4" destOrd="0" presId="urn:microsoft.com/office/officeart/2008/layout/LinedList"/>
    <dgm:cxn modelId="{29C0B55D-6911-D149-AD4F-93D29398685F}" type="presParOf" srcId="{4F365E72-D841-C740-B32A-F7C65EF66B53}" destId="{D0C8D30E-A35A-8B4B-B56F-4CFA90335A9E}" srcOrd="5" destOrd="0" presId="urn:microsoft.com/office/officeart/2008/layout/LinedList"/>
    <dgm:cxn modelId="{78368966-6965-1748-BD76-5D6A74C18B92}" type="presParOf" srcId="{D0C8D30E-A35A-8B4B-B56F-4CFA90335A9E}" destId="{9F777679-B1FA-0646-B863-AD041EA6CE3F}" srcOrd="0" destOrd="0" presId="urn:microsoft.com/office/officeart/2008/layout/LinedList"/>
    <dgm:cxn modelId="{0C297926-9D46-BE49-849C-5F3AFCA68C3E}" type="presParOf" srcId="{D0C8D30E-A35A-8B4B-B56F-4CFA90335A9E}" destId="{09B2468A-9923-4246-856C-54AC093DDFC8}" srcOrd="1" destOrd="0" presId="urn:microsoft.com/office/officeart/2008/layout/LinedList"/>
    <dgm:cxn modelId="{40F9AF68-5E6A-514D-A595-879DC3BB499C}" type="presParOf" srcId="{4F365E72-D841-C740-B32A-F7C65EF66B53}" destId="{31622471-5B70-9C4A-8962-2CD8B9778AC1}" srcOrd="6" destOrd="0" presId="urn:microsoft.com/office/officeart/2008/layout/LinedList"/>
    <dgm:cxn modelId="{EBBFB5D1-4610-8A48-9EF8-3F19F0BB1B97}" type="presParOf" srcId="{4F365E72-D841-C740-B32A-F7C65EF66B53}" destId="{4B770EEF-7C20-C341-98DE-82EB970FB9F7}" srcOrd="7" destOrd="0" presId="urn:microsoft.com/office/officeart/2008/layout/LinedList"/>
    <dgm:cxn modelId="{FAE0AE98-31F1-C44A-A1FA-730499B38B11}" type="presParOf" srcId="{4B770EEF-7C20-C341-98DE-82EB970FB9F7}" destId="{16C81E55-76D2-9A46-A7F0-BCC393724709}" srcOrd="0" destOrd="0" presId="urn:microsoft.com/office/officeart/2008/layout/LinedList"/>
    <dgm:cxn modelId="{6F047BD2-A8E9-DB49-B76A-147EA42DFA87}" type="presParOf" srcId="{4B770EEF-7C20-C341-98DE-82EB970FB9F7}" destId="{53D6FDB8-662A-FC41-8A5E-5105AD172DB5}" srcOrd="1" destOrd="0" presId="urn:microsoft.com/office/officeart/2008/layout/LinedList"/>
    <dgm:cxn modelId="{19D58AFD-97A0-1E43-8BFA-30B53D30F653}" type="presParOf" srcId="{4F365E72-D841-C740-B32A-F7C65EF66B53}" destId="{A573F401-B112-6A48-A928-469A1E74781F}" srcOrd="8" destOrd="0" presId="urn:microsoft.com/office/officeart/2008/layout/LinedList"/>
    <dgm:cxn modelId="{982644DE-0248-7C46-988F-8B25FE32EB98}" type="presParOf" srcId="{4F365E72-D841-C740-B32A-F7C65EF66B53}" destId="{EC5F7A02-5273-9F4A-9226-565A8A12275B}" srcOrd="9" destOrd="0" presId="urn:microsoft.com/office/officeart/2008/layout/LinedList"/>
    <dgm:cxn modelId="{04AB863B-DB3D-E049-8AF0-BD16641E44AD}" type="presParOf" srcId="{EC5F7A02-5273-9F4A-9226-565A8A12275B}" destId="{E05EC88F-F115-6247-ADD8-A15EFD572AE1}" srcOrd="0" destOrd="0" presId="urn:microsoft.com/office/officeart/2008/layout/LinedList"/>
    <dgm:cxn modelId="{779AE075-5AC6-C54D-BF41-451079CD8201}" type="presParOf" srcId="{EC5F7A02-5273-9F4A-9226-565A8A12275B}" destId="{6758D6C1-DC2D-AD41-813F-4B3A8BD9D20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8810832D-E2D6-43F1-9D89-AB88CE561A3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ECA8109-43AA-47AA-B48E-80FE731D461F}">
      <dgm:prSet/>
      <dgm:spPr/>
      <dgm:t>
        <a:bodyPr/>
        <a:lstStyle/>
        <a:p>
          <a:r>
            <a:rPr lang="it-IT"/>
            <a:t>se entriamo in una macchina che non ci è familiare stabiliamo un’analogia con la nostra per cercare di capire dove siano i comandi delle luci, degli indicatori, e la busta con il libretto di circolazione</a:t>
          </a:r>
          <a:endParaRPr lang="en-US"/>
        </a:p>
      </dgm:t>
    </dgm:pt>
    <dgm:pt modelId="{54EBB6A1-3A70-4189-9A5B-1FFB5765C788}" type="parTrans" cxnId="{BB50363D-EA74-4A46-BBC4-15F6E55A2E5F}">
      <dgm:prSet/>
      <dgm:spPr/>
      <dgm:t>
        <a:bodyPr/>
        <a:lstStyle/>
        <a:p>
          <a:endParaRPr lang="en-US"/>
        </a:p>
      </dgm:t>
    </dgm:pt>
    <dgm:pt modelId="{8F20C633-855B-438C-9C61-7D4F113CD598}" type="sibTrans" cxnId="{BB50363D-EA74-4A46-BBC4-15F6E55A2E5F}">
      <dgm:prSet/>
      <dgm:spPr/>
      <dgm:t>
        <a:bodyPr/>
        <a:lstStyle/>
        <a:p>
          <a:endParaRPr lang="en-US"/>
        </a:p>
      </dgm:t>
    </dgm:pt>
    <dgm:pt modelId="{CC274D33-BA18-4269-B3EE-C1BA381C7C48}">
      <dgm:prSet/>
      <dgm:spPr/>
      <dgm:t>
        <a:bodyPr/>
        <a:lstStyle/>
        <a:p>
          <a:r>
            <a:rPr lang="it-IT"/>
            <a:t>Nel leggere una mappa, stabiliamo analogie tra linee e punti tracciati su un foglio di carta e caratteristiche di un territorio. </a:t>
          </a:r>
          <a:endParaRPr lang="en-US"/>
        </a:p>
      </dgm:t>
    </dgm:pt>
    <dgm:pt modelId="{75DBDB8C-71ED-496F-9E45-61927896367F}" type="parTrans" cxnId="{D9069E62-6674-498A-87B6-7E07EECBF67C}">
      <dgm:prSet/>
      <dgm:spPr/>
      <dgm:t>
        <a:bodyPr/>
        <a:lstStyle/>
        <a:p>
          <a:endParaRPr lang="en-US"/>
        </a:p>
      </dgm:t>
    </dgm:pt>
    <dgm:pt modelId="{6569F522-2C43-40B4-B35C-97EE2B574555}" type="sibTrans" cxnId="{D9069E62-6674-498A-87B6-7E07EECBF67C}">
      <dgm:prSet/>
      <dgm:spPr/>
      <dgm:t>
        <a:bodyPr/>
        <a:lstStyle/>
        <a:p>
          <a:endParaRPr lang="en-US"/>
        </a:p>
      </dgm:t>
    </dgm:pt>
    <dgm:pt modelId="{3865A499-0577-415E-BB6A-71003CF3CDEB}">
      <dgm:prSet/>
      <dgm:spPr/>
      <dgm:t>
        <a:bodyPr/>
        <a:lstStyle/>
        <a:p>
          <a:r>
            <a:rPr lang="it-IT"/>
            <a:t>Ogni volta che ci troviamo in un ambiente nuovo (un nuovo tipo di ristorante, un nuovo gruppo di persone, un nuovo lavoro ecc.), sviluppiamo analogie con ambienti noti, e cerchiamo di adattare i comportamenti degli ambienti noti a quelli nuovi</a:t>
          </a:r>
          <a:endParaRPr lang="en-US"/>
        </a:p>
      </dgm:t>
    </dgm:pt>
    <dgm:pt modelId="{ACAD8EB7-CE89-4A90-9C90-CFD00A4F87DE}" type="parTrans" cxnId="{D2F04DA7-D19C-4E5F-BD76-146540B81EE6}">
      <dgm:prSet/>
      <dgm:spPr/>
      <dgm:t>
        <a:bodyPr/>
        <a:lstStyle/>
        <a:p>
          <a:endParaRPr lang="en-US"/>
        </a:p>
      </dgm:t>
    </dgm:pt>
    <dgm:pt modelId="{02218F47-DBA1-4510-BEC0-05C4CACAE8FD}" type="sibTrans" cxnId="{D2F04DA7-D19C-4E5F-BD76-146540B81EE6}">
      <dgm:prSet/>
      <dgm:spPr/>
      <dgm:t>
        <a:bodyPr/>
        <a:lstStyle/>
        <a:p>
          <a:endParaRPr lang="en-US"/>
        </a:p>
      </dgm:t>
    </dgm:pt>
    <dgm:pt modelId="{292CF083-551D-DF46-A192-8615F87834FC}" type="pres">
      <dgm:prSet presAssocID="{8810832D-E2D6-43F1-9D89-AB88CE561A35}" presName="linear" presStyleCnt="0">
        <dgm:presLayoutVars>
          <dgm:animLvl val="lvl"/>
          <dgm:resizeHandles val="exact"/>
        </dgm:presLayoutVars>
      </dgm:prSet>
      <dgm:spPr/>
    </dgm:pt>
    <dgm:pt modelId="{0006D1C3-A4EA-4449-BAFC-83D46C555092}" type="pres">
      <dgm:prSet presAssocID="{2ECA8109-43AA-47AA-B48E-80FE731D46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B2EA4F4-FA7B-FA46-BFC6-25368872B805}" type="pres">
      <dgm:prSet presAssocID="{8F20C633-855B-438C-9C61-7D4F113CD598}" presName="spacer" presStyleCnt="0"/>
      <dgm:spPr/>
    </dgm:pt>
    <dgm:pt modelId="{9AC6DBFF-3417-0645-9B61-189B69E772DC}" type="pres">
      <dgm:prSet presAssocID="{CC274D33-BA18-4269-B3EE-C1BA381C7C4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EFFDF2-0892-6648-83E2-09255E10E472}" type="pres">
      <dgm:prSet presAssocID="{6569F522-2C43-40B4-B35C-97EE2B574555}" presName="spacer" presStyleCnt="0"/>
      <dgm:spPr/>
    </dgm:pt>
    <dgm:pt modelId="{7A4D1C98-A312-544B-AF03-4E9ED86C33E4}" type="pres">
      <dgm:prSet presAssocID="{3865A499-0577-415E-BB6A-71003CF3CDE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6480B1C-3489-C145-8C64-07624EAB75C5}" type="presOf" srcId="{CC274D33-BA18-4269-B3EE-C1BA381C7C48}" destId="{9AC6DBFF-3417-0645-9B61-189B69E772DC}" srcOrd="0" destOrd="0" presId="urn:microsoft.com/office/officeart/2005/8/layout/vList2"/>
    <dgm:cxn modelId="{BB50363D-EA74-4A46-BBC4-15F6E55A2E5F}" srcId="{8810832D-E2D6-43F1-9D89-AB88CE561A35}" destId="{2ECA8109-43AA-47AA-B48E-80FE731D461F}" srcOrd="0" destOrd="0" parTransId="{54EBB6A1-3A70-4189-9A5B-1FFB5765C788}" sibTransId="{8F20C633-855B-438C-9C61-7D4F113CD598}"/>
    <dgm:cxn modelId="{3E5BE250-FCA3-2343-AD04-37822F8889AE}" type="presOf" srcId="{2ECA8109-43AA-47AA-B48E-80FE731D461F}" destId="{0006D1C3-A4EA-4449-BAFC-83D46C555092}" srcOrd="0" destOrd="0" presId="urn:microsoft.com/office/officeart/2005/8/layout/vList2"/>
    <dgm:cxn modelId="{D9069E62-6674-498A-87B6-7E07EECBF67C}" srcId="{8810832D-E2D6-43F1-9D89-AB88CE561A35}" destId="{CC274D33-BA18-4269-B3EE-C1BA381C7C48}" srcOrd="1" destOrd="0" parTransId="{75DBDB8C-71ED-496F-9E45-61927896367F}" sibTransId="{6569F522-2C43-40B4-B35C-97EE2B574555}"/>
    <dgm:cxn modelId="{C9EFAF99-E0BE-B64A-9B43-2F89A8BAB221}" type="presOf" srcId="{8810832D-E2D6-43F1-9D89-AB88CE561A35}" destId="{292CF083-551D-DF46-A192-8615F87834FC}" srcOrd="0" destOrd="0" presId="urn:microsoft.com/office/officeart/2005/8/layout/vList2"/>
    <dgm:cxn modelId="{6F1F579F-FD27-6B45-944C-C23CE21ADEC9}" type="presOf" srcId="{3865A499-0577-415E-BB6A-71003CF3CDEB}" destId="{7A4D1C98-A312-544B-AF03-4E9ED86C33E4}" srcOrd="0" destOrd="0" presId="urn:microsoft.com/office/officeart/2005/8/layout/vList2"/>
    <dgm:cxn modelId="{D2F04DA7-D19C-4E5F-BD76-146540B81EE6}" srcId="{8810832D-E2D6-43F1-9D89-AB88CE561A35}" destId="{3865A499-0577-415E-BB6A-71003CF3CDEB}" srcOrd="2" destOrd="0" parTransId="{ACAD8EB7-CE89-4A90-9C90-CFD00A4F87DE}" sibTransId="{02218F47-DBA1-4510-BEC0-05C4CACAE8FD}"/>
    <dgm:cxn modelId="{F3680617-9637-BC4F-A3B7-C81E798611D6}" type="presParOf" srcId="{292CF083-551D-DF46-A192-8615F87834FC}" destId="{0006D1C3-A4EA-4449-BAFC-83D46C555092}" srcOrd="0" destOrd="0" presId="urn:microsoft.com/office/officeart/2005/8/layout/vList2"/>
    <dgm:cxn modelId="{47DC547B-1E7E-8945-AFC7-FAFE15542A52}" type="presParOf" srcId="{292CF083-551D-DF46-A192-8615F87834FC}" destId="{5B2EA4F4-FA7B-FA46-BFC6-25368872B805}" srcOrd="1" destOrd="0" presId="urn:microsoft.com/office/officeart/2005/8/layout/vList2"/>
    <dgm:cxn modelId="{FEF8CE79-1432-8847-9199-982353B23D39}" type="presParOf" srcId="{292CF083-551D-DF46-A192-8615F87834FC}" destId="{9AC6DBFF-3417-0645-9B61-189B69E772DC}" srcOrd="2" destOrd="0" presId="urn:microsoft.com/office/officeart/2005/8/layout/vList2"/>
    <dgm:cxn modelId="{1BDB692C-3C16-634F-951D-19B4868ACD21}" type="presParOf" srcId="{292CF083-551D-DF46-A192-8615F87834FC}" destId="{7FEFFDF2-0892-6648-83E2-09255E10E472}" srcOrd="3" destOrd="0" presId="urn:microsoft.com/office/officeart/2005/8/layout/vList2"/>
    <dgm:cxn modelId="{3595728A-1CFC-6542-834B-9C74D55C5CF0}" type="presParOf" srcId="{292CF083-551D-DF46-A192-8615F87834FC}" destId="{7A4D1C98-A312-544B-AF03-4E9ED86C33E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28B18847-32E5-41D4-9D60-13AA857CD95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D363ACA-78E5-4AE7-B428-A4C1102041E3}">
      <dgm:prSet/>
      <dgm:spPr/>
      <dgm:t>
        <a:bodyPr/>
        <a:lstStyle/>
        <a:p>
          <a:r>
            <a:rPr lang="it-IT"/>
            <a:t>Le analogie spontanee sono guidate in larga misura dalla somiglianza superficiale e di obiettivi tra sorgente e bersaglio</a:t>
          </a:r>
          <a:endParaRPr lang="en-US"/>
        </a:p>
      </dgm:t>
    </dgm:pt>
    <dgm:pt modelId="{04345044-4499-4FED-AB4E-3661E184139F}" type="parTrans" cxnId="{31FFB7BD-2C2E-41E7-8AB7-B988386F82D9}">
      <dgm:prSet/>
      <dgm:spPr/>
      <dgm:t>
        <a:bodyPr/>
        <a:lstStyle/>
        <a:p>
          <a:endParaRPr lang="en-US"/>
        </a:p>
      </dgm:t>
    </dgm:pt>
    <dgm:pt modelId="{A71899D8-9E9E-4CCD-B13B-12DE1BDB1204}" type="sibTrans" cxnId="{31FFB7BD-2C2E-41E7-8AB7-B988386F82D9}">
      <dgm:prSet/>
      <dgm:spPr/>
      <dgm:t>
        <a:bodyPr/>
        <a:lstStyle/>
        <a:p>
          <a:endParaRPr lang="en-US"/>
        </a:p>
      </dgm:t>
    </dgm:pt>
    <dgm:pt modelId="{F67E6296-FBDE-4131-91B6-EA35405AE2EA}">
      <dgm:prSet/>
      <dgm:spPr/>
      <dgm:t>
        <a:bodyPr/>
        <a:lstStyle/>
        <a:p>
          <a:r>
            <a:rPr lang="it-IT" dirty="0"/>
            <a:t>Come mai in alcuni casi siamo in grado di ristrutturare un problema evocando un’associazione con un dominio sorgente strutturalmente simile, ma remotissimo?</a:t>
          </a:r>
          <a:endParaRPr lang="en-US" dirty="0"/>
        </a:p>
      </dgm:t>
    </dgm:pt>
    <dgm:pt modelId="{D71AAFE1-A560-48FF-98CD-8E0ADF296B37}" type="parTrans" cxnId="{52451F57-72B2-43C6-9666-DB6E6DF0CEEE}">
      <dgm:prSet/>
      <dgm:spPr/>
      <dgm:t>
        <a:bodyPr/>
        <a:lstStyle/>
        <a:p>
          <a:endParaRPr lang="en-US"/>
        </a:p>
      </dgm:t>
    </dgm:pt>
    <dgm:pt modelId="{6EA778AF-DAC0-49AC-8306-6FAB7341F58A}" type="sibTrans" cxnId="{52451F57-72B2-43C6-9666-DB6E6DF0CEEE}">
      <dgm:prSet/>
      <dgm:spPr/>
      <dgm:t>
        <a:bodyPr/>
        <a:lstStyle/>
        <a:p>
          <a:endParaRPr lang="en-US"/>
        </a:p>
      </dgm:t>
    </dgm:pt>
    <dgm:pt modelId="{3DA8DA3F-5871-447D-90A4-6C157ADE293D}">
      <dgm:prSet/>
      <dgm:spPr/>
      <dgm:t>
        <a:bodyPr/>
        <a:lstStyle/>
        <a:p>
          <a:r>
            <a:rPr lang="it-IT" dirty="0"/>
            <a:t>Per esempio: l’analogia tra l’atomo e il sistema solare allinea domini di conoscenza completamente diversi dal punto di vista superficiale, e senza obiettivi comuni</a:t>
          </a:r>
          <a:endParaRPr lang="en-US" dirty="0"/>
        </a:p>
      </dgm:t>
    </dgm:pt>
    <dgm:pt modelId="{55405B19-FBF8-428D-8307-4F2E837D9662}" type="parTrans" cxnId="{EE15AEF7-6D69-4312-9D77-D00D73DE0259}">
      <dgm:prSet/>
      <dgm:spPr/>
      <dgm:t>
        <a:bodyPr/>
        <a:lstStyle/>
        <a:p>
          <a:endParaRPr lang="en-US"/>
        </a:p>
      </dgm:t>
    </dgm:pt>
    <dgm:pt modelId="{9922E4E2-D7DD-40EE-B09C-2AC18112064A}" type="sibTrans" cxnId="{EE15AEF7-6D69-4312-9D77-D00D73DE0259}">
      <dgm:prSet/>
      <dgm:spPr/>
      <dgm:t>
        <a:bodyPr/>
        <a:lstStyle/>
        <a:p>
          <a:endParaRPr lang="en-US"/>
        </a:p>
      </dgm:t>
    </dgm:pt>
    <dgm:pt modelId="{122E1715-A56A-D544-8E8B-6E7909F61738}">
      <dgm:prSet/>
      <dgm:spPr/>
      <dgm:t>
        <a:bodyPr/>
        <a:lstStyle/>
        <a:p>
          <a:r>
            <a:rPr lang="it-IT" dirty="0"/>
            <a:t>lo sviluppo e l’uso di un’analogia può risolversi nell’apprendimento di uno </a:t>
          </a:r>
          <a:r>
            <a:rPr lang="it-IT" b="1" dirty="0"/>
            <a:t>schema di ragionamento astratto</a:t>
          </a:r>
          <a:r>
            <a:rPr lang="it-IT" dirty="0"/>
            <a:t>, che successivamente può essere applicato a contesti strutturalmente simili, ma superficialmente dissimili da quelli in cui lo schema è stato acquisito</a:t>
          </a:r>
          <a:endParaRPr lang="en-US" dirty="0"/>
        </a:p>
      </dgm:t>
    </dgm:pt>
    <dgm:pt modelId="{6D8F3CCF-591C-8C4F-AFF8-D903F35245D5}" type="parTrans" cxnId="{5DCFBEFF-7E16-7849-8445-2131A42DFD7B}">
      <dgm:prSet/>
      <dgm:spPr/>
    </dgm:pt>
    <dgm:pt modelId="{10D35A6F-1D28-7146-ADD6-31D363699F1B}" type="sibTrans" cxnId="{5DCFBEFF-7E16-7849-8445-2131A42DFD7B}">
      <dgm:prSet/>
      <dgm:spPr/>
    </dgm:pt>
    <dgm:pt modelId="{6F1787E6-2089-A342-A542-015E0309DAEA}" type="pres">
      <dgm:prSet presAssocID="{28B18847-32E5-41D4-9D60-13AA857CD953}" presName="vert0" presStyleCnt="0">
        <dgm:presLayoutVars>
          <dgm:dir/>
          <dgm:animOne val="branch"/>
          <dgm:animLvl val="lvl"/>
        </dgm:presLayoutVars>
      </dgm:prSet>
      <dgm:spPr/>
    </dgm:pt>
    <dgm:pt modelId="{1DA1DFE8-ABC8-BB4C-A74A-76EDDD8827D6}" type="pres">
      <dgm:prSet presAssocID="{DD363ACA-78E5-4AE7-B428-A4C1102041E3}" presName="thickLine" presStyleLbl="alignNode1" presStyleIdx="0" presStyleCnt="4"/>
      <dgm:spPr/>
    </dgm:pt>
    <dgm:pt modelId="{CC51636D-D090-F845-815D-E94ED11A0AC8}" type="pres">
      <dgm:prSet presAssocID="{DD363ACA-78E5-4AE7-B428-A4C1102041E3}" presName="horz1" presStyleCnt="0"/>
      <dgm:spPr/>
    </dgm:pt>
    <dgm:pt modelId="{83A6C736-524C-0142-882C-1E815CE0401B}" type="pres">
      <dgm:prSet presAssocID="{DD363ACA-78E5-4AE7-B428-A4C1102041E3}" presName="tx1" presStyleLbl="revTx" presStyleIdx="0" presStyleCnt="4"/>
      <dgm:spPr/>
    </dgm:pt>
    <dgm:pt modelId="{CBE746FF-E1DB-9E4D-8DFE-8AA431C878CA}" type="pres">
      <dgm:prSet presAssocID="{DD363ACA-78E5-4AE7-B428-A4C1102041E3}" presName="vert1" presStyleCnt="0"/>
      <dgm:spPr/>
    </dgm:pt>
    <dgm:pt modelId="{9774CE03-4D84-8743-84A5-AC98A76F3135}" type="pres">
      <dgm:prSet presAssocID="{F67E6296-FBDE-4131-91B6-EA35405AE2EA}" presName="thickLine" presStyleLbl="alignNode1" presStyleIdx="1" presStyleCnt="4"/>
      <dgm:spPr/>
    </dgm:pt>
    <dgm:pt modelId="{2A2257EC-1742-3E47-837F-792C1A2ECE12}" type="pres">
      <dgm:prSet presAssocID="{F67E6296-FBDE-4131-91B6-EA35405AE2EA}" presName="horz1" presStyleCnt="0"/>
      <dgm:spPr/>
    </dgm:pt>
    <dgm:pt modelId="{28832B5C-0264-1844-8978-7BC3937510AB}" type="pres">
      <dgm:prSet presAssocID="{F67E6296-FBDE-4131-91B6-EA35405AE2EA}" presName="tx1" presStyleLbl="revTx" presStyleIdx="1" presStyleCnt="4"/>
      <dgm:spPr/>
    </dgm:pt>
    <dgm:pt modelId="{5DFA5BA8-A41B-714B-AD9A-1CAE0A63726D}" type="pres">
      <dgm:prSet presAssocID="{F67E6296-FBDE-4131-91B6-EA35405AE2EA}" presName="vert1" presStyleCnt="0"/>
      <dgm:spPr/>
    </dgm:pt>
    <dgm:pt modelId="{B22395FB-EA55-E049-847C-86F6ECE95B5D}" type="pres">
      <dgm:prSet presAssocID="{3DA8DA3F-5871-447D-90A4-6C157ADE293D}" presName="thickLine" presStyleLbl="alignNode1" presStyleIdx="2" presStyleCnt="4"/>
      <dgm:spPr/>
    </dgm:pt>
    <dgm:pt modelId="{336B66DD-82B2-6E46-8665-9860B3EF2CC9}" type="pres">
      <dgm:prSet presAssocID="{3DA8DA3F-5871-447D-90A4-6C157ADE293D}" presName="horz1" presStyleCnt="0"/>
      <dgm:spPr/>
    </dgm:pt>
    <dgm:pt modelId="{03945BE4-C6CC-A74D-91C8-E6C59832FB9D}" type="pres">
      <dgm:prSet presAssocID="{3DA8DA3F-5871-447D-90A4-6C157ADE293D}" presName="tx1" presStyleLbl="revTx" presStyleIdx="2" presStyleCnt="4"/>
      <dgm:spPr/>
    </dgm:pt>
    <dgm:pt modelId="{CEC32244-7E0C-D840-BC3C-A3457F30D7A9}" type="pres">
      <dgm:prSet presAssocID="{3DA8DA3F-5871-447D-90A4-6C157ADE293D}" presName="vert1" presStyleCnt="0"/>
      <dgm:spPr/>
    </dgm:pt>
    <dgm:pt modelId="{3E5626CE-1C79-A146-83AD-0254F59C0E71}" type="pres">
      <dgm:prSet presAssocID="{122E1715-A56A-D544-8E8B-6E7909F61738}" presName="thickLine" presStyleLbl="alignNode1" presStyleIdx="3" presStyleCnt="4"/>
      <dgm:spPr/>
    </dgm:pt>
    <dgm:pt modelId="{01808F13-DC07-2444-BA11-C0380B90B647}" type="pres">
      <dgm:prSet presAssocID="{122E1715-A56A-D544-8E8B-6E7909F61738}" presName="horz1" presStyleCnt="0"/>
      <dgm:spPr/>
    </dgm:pt>
    <dgm:pt modelId="{0D41C1F1-31BB-E543-B575-149CC737366B}" type="pres">
      <dgm:prSet presAssocID="{122E1715-A56A-D544-8E8B-6E7909F61738}" presName="tx1" presStyleLbl="revTx" presStyleIdx="3" presStyleCnt="4"/>
      <dgm:spPr/>
    </dgm:pt>
    <dgm:pt modelId="{A8A52A6B-09BB-0149-A64D-BA8FC742F52C}" type="pres">
      <dgm:prSet presAssocID="{122E1715-A56A-D544-8E8B-6E7909F61738}" presName="vert1" presStyleCnt="0"/>
      <dgm:spPr/>
    </dgm:pt>
  </dgm:ptLst>
  <dgm:cxnLst>
    <dgm:cxn modelId="{20015C0B-3B9C-334F-A167-D5E0CBBF7F4B}" type="presOf" srcId="{122E1715-A56A-D544-8E8B-6E7909F61738}" destId="{0D41C1F1-31BB-E543-B575-149CC737366B}" srcOrd="0" destOrd="0" presId="urn:microsoft.com/office/officeart/2008/layout/LinedList"/>
    <dgm:cxn modelId="{52451F57-72B2-43C6-9666-DB6E6DF0CEEE}" srcId="{28B18847-32E5-41D4-9D60-13AA857CD953}" destId="{F67E6296-FBDE-4131-91B6-EA35405AE2EA}" srcOrd="1" destOrd="0" parTransId="{D71AAFE1-A560-48FF-98CD-8E0ADF296B37}" sibTransId="{6EA778AF-DAC0-49AC-8306-6FAB7341F58A}"/>
    <dgm:cxn modelId="{193B1B64-6872-F646-802E-AAF0CE1C743F}" type="presOf" srcId="{F67E6296-FBDE-4131-91B6-EA35405AE2EA}" destId="{28832B5C-0264-1844-8978-7BC3937510AB}" srcOrd="0" destOrd="0" presId="urn:microsoft.com/office/officeart/2008/layout/LinedList"/>
    <dgm:cxn modelId="{045E3F7C-0445-4B48-B1BF-5CA1A2A4D6EA}" type="presOf" srcId="{DD363ACA-78E5-4AE7-B428-A4C1102041E3}" destId="{83A6C736-524C-0142-882C-1E815CE0401B}" srcOrd="0" destOrd="0" presId="urn:microsoft.com/office/officeart/2008/layout/LinedList"/>
    <dgm:cxn modelId="{99340582-9EC0-EC41-9842-4608F0AEDA2A}" type="presOf" srcId="{3DA8DA3F-5871-447D-90A4-6C157ADE293D}" destId="{03945BE4-C6CC-A74D-91C8-E6C59832FB9D}" srcOrd="0" destOrd="0" presId="urn:microsoft.com/office/officeart/2008/layout/LinedList"/>
    <dgm:cxn modelId="{31FFB7BD-2C2E-41E7-8AB7-B988386F82D9}" srcId="{28B18847-32E5-41D4-9D60-13AA857CD953}" destId="{DD363ACA-78E5-4AE7-B428-A4C1102041E3}" srcOrd="0" destOrd="0" parTransId="{04345044-4499-4FED-AB4E-3661E184139F}" sibTransId="{A71899D8-9E9E-4CCD-B13B-12DE1BDB1204}"/>
    <dgm:cxn modelId="{8E9405CF-4874-A34A-8B1B-67ED616D9154}" type="presOf" srcId="{28B18847-32E5-41D4-9D60-13AA857CD953}" destId="{6F1787E6-2089-A342-A542-015E0309DAEA}" srcOrd="0" destOrd="0" presId="urn:microsoft.com/office/officeart/2008/layout/LinedList"/>
    <dgm:cxn modelId="{EE15AEF7-6D69-4312-9D77-D00D73DE0259}" srcId="{28B18847-32E5-41D4-9D60-13AA857CD953}" destId="{3DA8DA3F-5871-447D-90A4-6C157ADE293D}" srcOrd="2" destOrd="0" parTransId="{55405B19-FBF8-428D-8307-4F2E837D9662}" sibTransId="{9922E4E2-D7DD-40EE-B09C-2AC18112064A}"/>
    <dgm:cxn modelId="{5DCFBEFF-7E16-7849-8445-2131A42DFD7B}" srcId="{28B18847-32E5-41D4-9D60-13AA857CD953}" destId="{122E1715-A56A-D544-8E8B-6E7909F61738}" srcOrd="3" destOrd="0" parTransId="{6D8F3CCF-591C-8C4F-AFF8-D903F35245D5}" sibTransId="{10D35A6F-1D28-7146-ADD6-31D363699F1B}"/>
    <dgm:cxn modelId="{5C876FB4-BE75-094B-8086-FB912BBF03A3}" type="presParOf" srcId="{6F1787E6-2089-A342-A542-015E0309DAEA}" destId="{1DA1DFE8-ABC8-BB4C-A74A-76EDDD8827D6}" srcOrd="0" destOrd="0" presId="urn:microsoft.com/office/officeart/2008/layout/LinedList"/>
    <dgm:cxn modelId="{70698B25-1ECE-6047-9796-88EFFAD52D8D}" type="presParOf" srcId="{6F1787E6-2089-A342-A542-015E0309DAEA}" destId="{CC51636D-D090-F845-815D-E94ED11A0AC8}" srcOrd="1" destOrd="0" presId="urn:microsoft.com/office/officeart/2008/layout/LinedList"/>
    <dgm:cxn modelId="{13166A01-2B59-EE49-A772-5A5B1B0C0B8C}" type="presParOf" srcId="{CC51636D-D090-F845-815D-E94ED11A0AC8}" destId="{83A6C736-524C-0142-882C-1E815CE0401B}" srcOrd="0" destOrd="0" presId="urn:microsoft.com/office/officeart/2008/layout/LinedList"/>
    <dgm:cxn modelId="{607B2FE0-03FD-A14A-A6F5-3B191C4A7A41}" type="presParOf" srcId="{CC51636D-D090-F845-815D-E94ED11A0AC8}" destId="{CBE746FF-E1DB-9E4D-8DFE-8AA431C878CA}" srcOrd="1" destOrd="0" presId="urn:microsoft.com/office/officeart/2008/layout/LinedList"/>
    <dgm:cxn modelId="{77DDB1DE-8CD6-0649-99BF-71D6D3A0D34C}" type="presParOf" srcId="{6F1787E6-2089-A342-A542-015E0309DAEA}" destId="{9774CE03-4D84-8743-84A5-AC98A76F3135}" srcOrd="2" destOrd="0" presId="urn:microsoft.com/office/officeart/2008/layout/LinedList"/>
    <dgm:cxn modelId="{D32E94D6-F91A-D643-9CD4-F9B79DB20711}" type="presParOf" srcId="{6F1787E6-2089-A342-A542-015E0309DAEA}" destId="{2A2257EC-1742-3E47-837F-792C1A2ECE12}" srcOrd="3" destOrd="0" presId="urn:microsoft.com/office/officeart/2008/layout/LinedList"/>
    <dgm:cxn modelId="{0CCC20D2-BDE2-2F4C-BF50-10E83B3B4B4D}" type="presParOf" srcId="{2A2257EC-1742-3E47-837F-792C1A2ECE12}" destId="{28832B5C-0264-1844-8978-7BC3937510AB}" srcOrd="0" destOrd="0" presId="urn:microsoft.com/office/officeart/2008/layout/LinedList"/>
    <dgm:cxn modelId="{8B464E3C-B17A-144D-B803-83B0640EFC6D}" type="presParOf" srcId="{2A2257EC-1742-3E47-837F-792C1A2ECE12}" destId="{5DFA5BA8-A41B-714B-AD9A-1CAE0A63726D}" srcOrd="1" destOrd="0" presId="urn:microsoft.com/office/officeart/2008/layout/LinedList"/>
    <dgm:cxn modelId="{874BFB81-7C3D-4C48-B646-866DAE5F93C0}" type="presParOf" srcId="{6F1787E6-2089-A342-A542-015E0309DAEA}" destId="{B22395FB-EA55-E049-847C-86F6ECE95B5D}" srcOrd="4" destOrd="0" presId="urn:microsoft.com/office/officeart/2008/layout/LinedList"/>
    <dgm:cxn modelId="{15543654-E701-AE4B-AF16-F638BCD7533E}" type="presParOf" srcId="{6F1787E6-2089-A342-A542-015E0309DAEA}" destId="{336B66DD-82B2-6E46-8665-9860B3EF2CC9}" srcOrd="5" destOrd="0" presId="urn:microsoft.com/office/officeart/2008/layout/LinedList"/>
    <dgm:cxn modelId="{4D51DE49-7604-5B4B-B103-397AA1E2A0E0}" type="presParOf" srcId="{336B66DD-82B2-6E46-8665-9860B3EF2CC9}" destId="{03945BE4-C6CC-A74D-91C8-E6C59832FB9D}" srcOrd="0" destOrd="0" presId="urn:microsoft.com/office/officeart/2008/layout/LinedList"/>
    <dgm:cxn modelId="{7EFA639A-BA6A-4942-BC16-6E937F8A6621}" type="presParOf" srcId="{336B66DD-82B2-6E46-8665-9860B3EF2CC9}" destId="{CEC32244-7E0C-D840-BC3C-A3457F30D7A9}" srcOrd="1" destOrd="0" presId="urn:microsoft.com/office/officeart/2008/layout/LinedList"/>
    <dgm:cxn modelId="{3FA56286-9B2F-9D40-9274-C77A3E6AA3B2}" type="presParOf" srcId="{6F1787E6-2089-A342-A542-015E0309DAEA}" destId="{3E5626CE-1C79-A146-83AD-0254F59C0E71}" srcOrd="6" destOrd="0" presId="urn:microsoft.com/office/officeart/2008/layout/LinedList"/>
    <dgm:cxn modelId="{132CFA09-7837-C547-BA9E-7FB3917B020A}" type="presParOf" srcId="{6F1787E6-2089-A342-A542-015E0309DAEA}" destId="{01808F13-DC07-2444-BA11-C0380B90B647}" srcOrd="7" destOrd="0" presId="urn:microsoft.com/office/officeart/2008/layout/LinedList"/>
    <dgm:cxn modelId="{A34CDE69-B955-7B44-9DAE-BD6CF704B8BB}" type="presParOf" srcId="{01808F13-DC07-2444-BA11-C0380B90B647}" destId="{0D41C1F1-31BB-E543-B575-149CC737366B}" srcOrd="0" destOrd="0" presId="urn:microsoft.com/office/officeart/2008/layout/LinedList"/>
    <dgm:cxn modelId="{3AFDC31A-EFE3-B54D-A1B4-7EB0961A1193}" type="presParOf" srcId="{01808F13-DC07-2444-BA11-C0380B90B647}" destId="{A8A52A6B-09BB-0149-A64D-BA8FC742F52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BEB1AA4A-C35A-4A25-8711-35E8F299F72C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6CFFE60-42F8-4238-8A18-5CFCA9363220}">
      <dgm:prSet/>
      <dgm:spPr/>
      <dgm:t>
        <a:bodyPr/>
        <a:lstStyle/>
        <a:p>
          <a:r>
            <a:rPr lang="it-IT" b="1"/>
            <a:t>Expertise</a:t>
          </a:r>
          <a:r>
            <a:rPr lang="it-IT" i="1"/>
            <a:t>: perizia, competenza, </a:t>
          </a:r>
          <a:r>
            <a:rPr lang="it-IT"/>
            <a:t>a indicare ciò che rende qualcuno molto abile, in una determinata classe di compiti</a:t>
          </a:r>
          <a:endParaRPr lang="en-US"/>
        </a:p>
      </dgm:t>
    </dgm:pt>
    <dgm:pt modelId="{EFA15E4F-4530-4CB3-B782-E79F984FFCA4}" type="parTrans" cxnId="{F14F1930-F85F-4EDC-B423-1D3EB615069F}">
      <dgm:prSet/>
      <dgm:spPr/>
      <dgm:t>
        <a:bodyPr/>
        <a:lstStyle/>
        <a:p>
          <a:endParaRPr lang="en-US"/>
        </a:p>
      </dgm:t>
    </dgm:pt>
    <dgm:pt modelId="{A8D38C68-F8BE-4A5A-9210-A52CB2FFB5B5}" type="sibTrans" cxnId="{F14F1930-F85F-4EDC-B423-1D3EB615069F}">
      <dgm:prSet/>
      <dgm:spPr/>
      <dgm:t>
        <a:bodyPr/>
        <a:lstStyle/>
        <a:p>
          <a:endParaRPr lang="en-US"/>
        </a:p>
      </dgm:t>
    </dgm:pt>
    <dgm:pt modelId="{14A8A2C3-2BC1-4EB3-B20D-0CCAB1E47C41}">
      <dgm:prSet/>
      <dgm:spPr/>
      <dgm:t>
        <a:bodyPr/>
        <a:lstStyle/>
        <a:p>
          <a:r>
            <a:rPr lang="it-IT"/>
            <a:t>“uno diventa esperto quando rende routine ciò che al principiante richiede problem solving creativo” (Anderson, 1980)</a:t>
          </a:r>
          <a:endParaRPr lang="en-US"/>
        </a:p>
      </dgm:t>
    </dgm:pt>
    <dgm:pt modelId="{3881B663-C2CA-40A7-A4F5-D9D26ADD0EE0}" type="parTrans" cxnId="{C18D4ECE-8A54-4B5C-BD78-DB01D069F2E4}">
      <dgm:prSet/>
      <dgm:spPr/>
      <dgm:t>
        <a:bodyPr/>
        <a:lstStyle/>
        <a:p>
          <a:endParaRPr lang="en-US"/>
        </a:p>
      </dgm:t>
    </dgm:pt>
    <dgm:pt modelId="{EB2F992E-9929-405D-AB21-D9440CAA8F59}" type="sibTrans" cxnId="{C18D4ECE-8A54-4B5C-BD78-DB01D069F2E4}">
      <dgm:prSet/>
      <dgm:spPr/>
      <dgm:t>
        <a:bodyPr/>
        <a:lstStyle/>
        <a:p>
          <a:endParaRPr lang="en-US"/>
        </a:p>
      </dgm:t>
    </dgm:pt>
    <dgm:pt modelId="{8781A21B-2E9E-4900-94FF-A29E3D9C3985}">
      <dgm:prSet/>
      <dgm:spPr/>
      <dgm:t>
        <a:bodyPr/>
        <a:lstStyle/>
        <a:p>
          <a:r>
            <a:rPr lang="it-IT"/>
            <a:t>Si diventa esperti grazie all’accumulo di così tanti schemi basati su problemi visti in passato, che il problem solving in quel dominio diventa in gran parte </a:t>
          </a:r>
          <a:r>
            <a:rPr lang="it-IT" b="1"/>
            <a:t>riproduttivo</a:t>
          </a:r>
          <a:endParaRPr lang="en-US"/>
        </a:p>
      </dgm:t>
    </dgm:pt>
    <dgm:pt modelId="{6BCD566B-FAF9-4F6F-9714-687BC22A67C4}" type="parTrans" cxnId="{58536EAC-9D66-4C09-A5E9-CE2761D46992}">
      <dgm:prSet/>
      <dgm:spPr/>
      <dgm:t>
        <a:bodyPr/>
        <a:lstStyle/>
        <a:p>
          <a:endParaRPr lang="en-US"/>
        </a:p>
      </dgm:t>
    </dgm:pt>
    <dgm:pt modelId="{B398C546-C1EC-4CFB-9BC3-8BFC53C40986}" type="sibTrans" cxnId="{58536EAC-9D66-4C09-A5E9-CE2761D46992}">
      <dgm:prSet/>
      <dgm:spPr/>
      <dgm:t>
        <a:bodyPr/>
        <a:lstStyle/>
        <a:p>
          <a:endParaRPr lang="en-US"/>
        </a:p>
      </dgm:t>
    </dgm:pt>
    <dgm:pt modelId="{41B85781-4C7E-A843-9F62-AF940E0F7311}" type="pres">
      <dgm:prSet presAssocID="{BEB1AA4A-C35A-4A25-8711-35E8F299F72C}" presName="vert0" presStyleCnt="0">
        <dgm:presLayoutVars>
          <dgm:dir/>
          <dgm:animOne val="branch"/>
          <dgm:animLvl val="lvl"/>
        </dgm:presLayoutVars>
      </dgm:prSet>
      <dgm:spPr/>
    </dgm:pt>
    <dgm:pt modelId="{5EA76E53-1412-8246-AC5C-37F846437B53}" type="pres">
      <dgm:prSet presAssocID="{16CFFE60-42F8-4238-8A18-5CFCA9363220}" presName="thickLine" presStyleLbl="alignNode1" presStyleIdx="0" presStyleCnt="3"/>
      <dgm:spPr/>
    </dgm:pt>
    <dgm:pt modelId="{58902C01-C0E9-424A-B929-27ECB88785BA}" type="pres">
      <dgm:prSet presAssocID="{16CFFE60-42F8-4238-8A18-5CFCA9363220}" presName="horz1" presStyleCnt="0"/>
      <dgm:spPr/>
    </dgm:pt>
    <dgm:pt modelId="{ED1CCDDF-5E02-6147-A570-C497C06698E5}" type="pres">
      <dgm:prSet presAssocID="{16CFFE60-42F8-4238-8A18-5CFCA9363220}" presName="tx1" presStyleLbl="revTx" presStyleIdx="0" presStyleCnt="3"/>
      <dgm:spPr/>
    </dgm:pt>
    <dgm:pt modelId="{FABFA7EF-3C27-AE48-A50F-9F561853ECF8}" type="pres">
      <dgm:prSet presAssocID="{16CFFE60-42F8-4238-8A18-5CFCA9363220}" presName="vert1" presStyleCnt="0"/>
      <dgm:spPr/>
    </dgm:pt>
    <dgm:pt modelId="{D635A4E7-8D59-6C45-8B41-E2501C47DEDB}" type="pres">
      <dgm:prSet presAssocID="{14A8A2C3-2BC1-4EB3-B20D-0CCAB1E47C41}" presName="thickLine" presStyleLbl="alignNode1" presStyleIdx="1" presStyleCnt="3"/>
      <dgm:spPr/>
    </dgm:pt>
    <dgm:pt modelId="{1804C8E7-962D-A346-A193-D0C0FFD7A516}" type="pres">
      <dgm:prSet presAssocID="{14A8A2C3-2BC1-4EB3-B20D-0CCAB1E47C41}" presName="horz1" presStyleCnt="0"/>
      <dgm:spPr/>
    </dgm:pt>
    <dgm:pt modelId="{FCA07630-9BCB-0841-94A1-9C75134F19A2}" type="pres">
      <dgm:prSet presAssocID="{14A8A2C3-2BC1-4EB3-B20D-0CCAB1E47C41}" presName="tx1" presStyleLbl="revTx" presStyleIdx="1" presStyleCnt="3"/>
      <dgm:spPr/>
    </dgm:pt>
    <dgm:pt modelId="{E92690AF-84CC-1948-837E-E7B4A3730714}" type="pres">
      <dgm:prSet presAssocID="{14A8A2C3-2BC1-4EB3-B20D-0CCAB1E47C41}" presName="vert1" presStyleCnt="0"/>
      <dgm:spPr/>
    </dgm:pt>
    <dgm:pt modelId="{3A393553-7AB0-5643-9CBF-C5F518F5C18B}" type="pres">
      <dgm:prSet presAssocID="{8781A21B-2E9E-4900-94FF-A29E3D9C3985}" presName="thickLine" presStyleLbl="alignNode1" presStyleIdx="2" presStyleCnt="3"/>
      <dgm:spPr/>
    </dgm:pt>
    <dgm:pt modelId="{C5766BD7-07BC-7146-9434-30CFEEAA633F}" type="pres">
      <dgm:prSet presAssocID="{8781A21B-2E9E-4900-94FF-A29E3D9C3985}" presName="horz1" presStyleCnt="0"/>
      <dgm:spPr/>
    </dgm:pt>
    <dgm:pt modelId="{AB4E386F-68D5-754D-9602-26AC23B873D9}" type="pres">
      <dgm:prSet presAssocID="{8781A21B-2E9E-4900-94FF-A29E3D9C3985}" presName="tx1" presStyleLbl="revTx" presStyleIdx="2" presStyleCnt="3"/>
      <dgm:spPr/>
    </dgm:pt>
    <dgm:pt modelId="{CEB066BB-2D2A-AB40-8C3D-93542D6FAF44}" type="pres">
      <dgm:prSet presAssocID="{8781A21B-2E9E-4900-94FF-A29E3D9C3985}" presName="vert1" presStyleCnt="0"/>
      <dgm:spPr/>
    </dgm:pt>
  </dgm:ptLst>
  <dgm:cxnLst>
    <dgm:cxn modelId="{DA3FC223-EA95-4E4C-8A62-B5C082ED96BE}" type="presOf" srcId="{BEB1AA4A-C35A-4A25-8711-35E8F299F72C}" destId="{41B85781-4C7E-A843-9F62-AF940E0F7311}" srcOrd="0" destOrd="0" presId="urn:microsoft.com/office/officeart/2008/layout/LinedList"/>
    <dgm:cxn modelId="{F14F1930-F85F-4EDC-B423-1D3EB615069F}" srcId="{BEB1AA4A-C35A-4A25-8711-35E8F299F72C}" destId="{16CFFE60-42F8-4238-8A18-5CFCA9363220}" srcOrd="0" destOrd="0" parTransId="{EFA15E4F-4530-4CB3-B782-E79F984FFCA4}" sibTransId="{A8D38C68-F8BE-4A5A-9210-A52CB2FFB5B5}"/>
    <dgm:cxn modelId="{40632642-FF71-524D-90B0-9FDB59BC28B5}" type="presOf" srcId="{8781A21B-2E9E-4900-94FF-A29E3D9C3985}" destId="{AB4E386F-68D5-754D-9602-26AC23B873D9}" srcOrd="0" destOrd="0" presId="urn:microsoft.com/office/officeart/2008/layout/LinedList"/>
    <dgm:cxn modelId="{16EDB27D-5BCC-3940-AF80-647F692E4CCF}" type="presOf" srcId="{16CFFE60-42F8-4238-8A18-5CFCA9363220}" destId="{ED1CCDDF-5E02-6147-A570-C497C06698E5}" srcOrd="0" destOrd="0" presId="urn:microsoft.com/office/officeart/2008/layout/LinedList"/>
    <dgm:cxn modelId="{58536EAC-9D66-4C09-A5E9-CE2761D46992}" srcId="{BEB1AA4A-C35A-4A25-8711-35E8F299F72C}" destId="{8781A21B-2E9E-4900-94FF-A29E3D9C3985}" srcOrd="2" destOrd="0" parTransId="{6BCD566B-FAF9-4F6F-9714-687BC22A67C4}" sibTransId="{B398C546-C1EC-4CFB-9BC3-8BFC53C40986}"/>
    <dgm:cxn modelId="{C18D4ECE-8A54-4B5C-BD78-DB01D069F2E4}" srcId="{BEB1AA4A-C35A-4A25-8711-35E8F299F72C}" destId="{14A8A2C3-2BC1-4EB3-B20D-0CCAB1E47C41}" srcOrd="1" destOrd="0" parTransId="{3881B663-C2CA-40A7-A4F5-D9D26ADD0EE0}" sibTransId="{EB2F992E-9929-405D-AB21-D9440CAA8F59}"/>
    <dgm:cxn modelId="{C0B27BF0-9D82-E64D-AB04-BD073B9BFDCD}" type="presOf" srcId="{14A8A2C3-2BC1-4EB3-B20D-0CCAB1E47C41}" destId="{FCA07630-9BCB-0841-94A1-9C75134F19A2}" srcOrd="0" destOrd="0" presId="urn:microsoft.com/office/officeart/2008/layout/LinedList"/>
    <dgm:cxn modelId="{969FEED7-EB3D-8F47-97A2-9EF7790D0CF1}" type="presParOf" srcId="{41B85781-4C7E-A843-9F62-AF940E0F7311}" destId="{5EA76E53-1412-8246-AC5C-37F846437B53}" srcOrd="0" destOrd="0" presId="urn:microsoft.com/office/officeart/2008/layout/LinedList"/>
    <dgm:cxn modelId="{DA9441AF-07BD-5E43-9BEB-1EBC7B94A283}" type="presParOf" srcId="{41B85781-4C7E-A843-9F62-AF940E0F7311}" destId="{58902C01-C0E9-424A-B929-27ECB88785BA}" srcOrd="1" destOrd="0" presId="urn:microsoft.com/office/officeart/2008/layout/LinedList"/>
    <dgm:cxn modelId="{78E4F38D-27D2-2A49-AA19-DE3CDB05B71F}" type="presParOf" srcId="{58902C01-C0E9-424A-B929-27ECB88785BA}" destId="{ED1CCDDF-5E02-6147-A570-C497C06698E5}" srcOrd="0" destOrd="0" presId="urn:microsoft.com/office/officeart/2008/layout/LinedList"/>
    <dgm:cxn modelId="{6CFBCC4A-DBDE-B840-812A-DB1251CCE5B4}" type="presParOf" srcId="{58902C01-C0E9-424A-B929-27ECB88785BA}" destId="{FABFA7EF-3C27-AE48-A50F-9F561853ECF8}" srcOrd="1" destOrd="0" presId="urn:microsoft.com/office/officeart/2008/layout/LinedList"/>
    <dgm:cxn modelId="{03491B46-1E22-1A44-ACCD-CB36897AB257}" type="presParOf" srcId="{41B85781-4C7E-A843-9F62-AF940E0F7311}" destId="{D635A4E7-8D59-6C45-8B41-E2501C47DEDB}" srcOrd="2" destOrd="0" presId="urn:microsoft.com/office/officeart/2008/layout/LinedList"/>
    <dgm:cxn modelId="{713AC9FB-F8F2-D64E-B995-6FF92E2DE2F6}" type="presParOf" srcId="{41B85781-4C7E-A843-9F62-AF940E0F7311}" destId="{1804C8E7-962D-A346-A193-D0C0FFD7A516}" srcOrd="3" destOrd="0" presId="urn:microsoft.com/office/officeart/2008/layout/LinedList"/>
    <dgm:cxn modelId="{4CB1A82D-74C5-E445-AC51-BD0507F11ED6}" type="presParOf" srcId="{1804C8E7-962D-A346-A193-D0C0FFD7A516}" destId="{FCA07630-9BCB-0841-94A1-9C75134F19A2}" srcOrd="0" destOrd="0" presId="urn:microsoft.com/office/officeart/2008/layout/LinedList"/>
    <dgm:cxn modelId="{3D31EC89-C9CA-1940-82DA-380E9D8532D5}" type="presParOf" srcId="{1804C8E7-962D-A346-A193-D0C0FFD7A516}" destId="{E92690AF-84CC-1948-837E-E7B4A3730714}" srcOrd="1" destOrd="0" presId="urn:microsoft.com/office/officeart/2008/layout/LinedList"/>
    <dgm:cxn modelId="{A2802246-7E82-A446-B182-9DD2A9145164}" type="presParOf" srcId="{41B85781-4C7E-A843-9F62-AF940E0F7311}" destId="{3A393553-7AB0-5643-9CBF-C5F518F5C18B}" srcOrd="4" destOrd="0" presId="urn:microsoft.com/office/officeart/2008/layout/LinedList"/>
    <dgm:cxn modelId="{B0D658E1-22F1-3041-B6DA-C606403D5367}" type="presParOf" srcId="{41B85781-4C7E-A843-9F62-AF940E0F7311}" destId="{C5766BD7-07BC-7146-9434-30CFEEAA633F}" srcOrd="5" destOrd="0" presId="urn:microsoft.com/office/officeart/2008/layout/LinedList"/>
    <dgm:cxn modelId="{5738C326-C512-DE47-B2C0-9DE4538CAD92}" type="presParOf" srcId="{C5766BD7-07BC-7146-9434-30CFEEAA633F}" destId="{AB4E386F-68D5-754D-9602-26AC23B873D9}" srcOrd="0" destOrd="0" presId="urn:microsoft.com/office/officeart/2008/layout/LinedList"/>
    <dgm:cxn modelId="{191991F4-00E1-6441-9882-528A472A9622}" type="presParOf" srcId="{C5766BD7-07BC-7146-9434-30CFEEAA633F}" destId="{CEB066BB-2D2A-AB40-8C3D-93542D6FAF4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F0783725-E15E-425F-986B-39E878A13156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4646A4B-635C-446D-9518-954791FC2C50}">
      <dgm:prSet/>
      <dgm:spPr/>
      <dgm:t>
        <a:bodyPr/>
        <a:lstStyle/>
        <a:p>
          <a:endParaRPr lang="en-US" dirty="0"/>
        </a:p>
      </dgm:t>
    </dgm:pt>
    <dgm:pt modelId="{0443E558-59E8-4D59-92D6-3C996B6AD75D}" type="parTrans" cxnId="{D79CBE51-32E6-444B-B59D-4A152FCADBE5}">
      <dgm:prSet/>
      <dgm:spPr/>
      <dgm:t>
        <a:bodyPr/>
        <a:lstStyle/>
        <a:p>
          <a:endParaRPr lang="en-US"/>
        </a:p>
      </dgm:t>
    </dgm:pt>
    <dgm:pt modelId="{3C182A48-B3ED-4A02-BEED-0F9F16F2E128}" type="sibTrans" cxnId="{D79CBE51-32E6-444B-B59D-4A152FCADBE5}">
      <dgm:prSet/>
      <dgm:spPr/>
      <dgm:t>
        <a:bodyPr/>
        <a:lstStyle/>
        <a:p>
          <a:endParaRPr lang="en-US"/>
        </a:p>
      </dgm:t>
    </dgm:pt>
    <dgm:pt modelId="{A3AD9943-43F3-448F-9FCF-5269C6C31D51}">
      <dgm:prSet/>
      <dgm:spPr/>
      <dgm:t>
        <a:bodyPr/>
        <a:lstStyle/>
        <a:p>
          <a:r>
            <a:rPr lang="it-IT" b="1"/>
            <a:t>effetto negativo, </a:t>
          </a:r>
          <a:r>
            <a:rPr lang="it-IT"/>
            <a:t>quando provocano fissità, rigidità, meccanizzazione del pensiero e </a:t>
          </a:r>
          <a:r>
            <a:rPr lang="it-IT" i="1"/>
            <a:t>mental set</a:t>
          </a:r>
          <a:endParaRPr lang="en-US"/>
        </a:p>
      </dgm:t>
    </dgm:pt>
    <dgm:pt modelId="{F1E65610-3D14-4379-92CA-A6B1C32D72AA}" type="parTrans" cxnId="{C4FB508D-5BFD-461E-91D2-E862EB6A911B}">
      <dgm:prSet/>
      <dgm:spPr/>
      <dgm:t>
        <a:bodyPr/>
        <a:lstStyle/>
        <a:p>
          <a:endParaRPr lang="en-US"/>
        </a:p>
      </dgm:t>
    </dgm:pt>
    <dgm:pt modelId="{E01CA4BE-60D3-4FF8-A86B-648779CF814F}" type="sibTrans" cxnId="{C4FB508D-5BFD-461E-91D2-E862EB6A911B}">
      <dgm:prSet/>
      <dgm:spPr/>
      <dgm:t>
        <a:bodyPr/>
        <a:lstStyle/>
        <a:p>
          <a:endParaRPr lang="en-US"/>
        </a:p>
      </dgm:t>
    </dgm:pt>
    <dgm:pt modelId="{BF97619B-E93B-4422-B5DD-2FC638EC2587}">
      <dgm:prSet/>
      <dgm:spPr/>
      <dgm:t>
        <a:bodyPr/>
        <a:lstStyle/>
        <a:p>
          <a:r>
            <a:rPr lang="it-IT" b="1"/>
            <a:t>effetto positivo, </a:t>
          </a:r>
          <a:r>
            <a:rPr lang="it-IT"/>
            <a:t>quando gli schemi favoriscono la rapida soluzione di problemi che, per altri, sarebbero impossibili da risolvere.</a:t>
          </a:r>
          <a:endParaRPr lang="en-US"/>
        </a:p>
      </dgm:t>
    </dgm:pt>
    <dgm:pt modelId="{39D736F1-2285-421B-B409-50017D4FF8C8}" type="parTrans" cxnId="{A51E1681-DAC3-40D6-9DCF-B8CCA5E5CD4E}">
      <dgm:prSet/>
      <dgm:spPr/>
      <dgm:t>
        <a:bodyPr/>
        <a:lstStyle/>
        <a:p>
          <a:endParaRPr lang="en-US"/>
        </a:p>
      </dgm:t>
    </dgm:pt>
    <dgm:pt modelId="{454E229C-0BFC-43D4-BECF-5E476B9A7E17}" type="sibTrans" cxnId="{A51E1681-DAC3-40D6-9DCF-B8CCA5E5CD4E}">
      <dgm:prSet/>
      <dgm:spPr/>
      <dgm:t>
        <a:bodyPr/>
        <a:lstStyle/>
        <a:p>
          <a:endParaRPr lang="en-US"/>
        </a:p>
      </dgm:t>
    </dgm:pt>
    <dgm:pt modelId="{7C896532-1EDB-4B42-94A2-5FA8588FFA21}" type="pres">
      <dgm:prSet presAssocID="{F0783725-E15E-425F-986B-39E878A13156}" presName="vert0" presStyleCnt="0">
        <dgm:presLayoutVars>
          <dgm:dir/>
          <dgm:animOne val="branch"/>
          <dgm:animLvl val="lvl"/>
        </dgm:presLayoutVars>
      </dgm:prSet>
      <dgm:spPr/>
    </dgm:pt>
    <dgm:pt modelId="{B391A0F7-3408-4A4A-9496-FEF89A5BE9F1}" type="pres">
      <dgm:prSet presAssocID="{F4646A4B-635C-446D-9518-954791FC2C50}" presName="thickLine" presStyleLbl="alignNode1" presStyleIdx="0" presStyleCnt="1"/>
      <dgm:spPr/>
    </dgm:pt>
    <dgm:pt modelId="{5C6AE4E1-8A06-0D40-9B31-3BB831EDE393}" type="pres">
      <dgm:prSet presAssocID="{F4646A4B-635C-446D-9518-954791FC2C50}" presName="horz1" presStyleCnt="0"/>
      <dgm:spPr/>
    </dgm:pt>
    <dgm:pt modelId="{22404FEA-5650-B044-AA2D-B21C3A9CC20F}" type="pres">
      <dgm:prSet presAssocID="{F4646A4B-635C-446D-9518-954791FC2C50}" presName="tx1" presStyleLbl="revTx" presStyleIdx="0" presStyleCnt="3"/>
      <dgm:spPr/>
    </dgm:pt>
    <dgm:pt modelId="{C77A8FE6-ABD6-8044-922A-BF3F2BB37827}" type="pres">
      <dgm:prSet presAssocID="{F4646A4B-635C-446D-9518-954791FC2C50}" presName="vert1" presStyleCnt="0"/>
      <dgm:spPr/>
    </dgm:pt>
    <dgm:pt modelId="{83D04E0F-DFD4-1144-A0F5-EFC7C75D82BE}" type="pres">
      <dgm:prSet presAssocID="{A3AD9943-43F3-448F-9FCF-5269C6C31D51}" presName="vertSpace2a" presStyleCnt="0"/>
      <dgm:spPr/>
    </dgm:pt>
    <dgm:pt modelId="{FF3734E1-BAFB-A943-808E-120AFF58CFA7}" type="pres">
      <dgm:prSet presAssocID="{A3AD9943-43F3-448F-9FCF-5269C6C31D51}" presName="horz2" presStyleCnt="0"/>
      <dgm:spPr/>
    </dgm:pt>
    <dgm:pt modelId="{93E99D3C-CAFB-9349-B97C-F079C268B9F8}" type="pres">
      <dgm:prSet presAssocID="{A3AD9943-43F3-448F-9FCF-5269C6C31D51}" presName="horzSpace2" presStyleCnt="0"/>
      <dgm:spPr/>
    </dgm:pt>
    <dgm:pt modelId="{CEE371B6-1C58-0A49-888B-77131DEE1468}" type="pres">
      <dgm:prSet presAssocID="{A3AD9943-43F3-448F-9FCF-5269C6C31D51}" presName="tx2" presStyleLbl="revTx" presStyleIdx="1" presStyleCnt="3"/>
      <dgm:spPr/>
    </dgm:pt>
    <dgm:pt modelId="{FEAA21D3-407B-7A43-9AC6-949CEEAF5BAF}" type="pres">
      <dgm:prSet presAssocID="{A3AD9943-43F3-448F-9FCF-5269C6C31D51}" presName="vert2" presStyleCnt="0"/>
      <dgm:spPr/>
    </dgm:pt>
    <dgm:pt modelId="{5FE4925F-6507-A147-A0C7-10D94611EE90}" type="pres">
      <dgm:prSet presAssocID="{A3AD9943-43F3-448F-9FCF-5269C6C31D51}" presName="thinLine2b" presStyleLbl="callout" presStyleIdx="0" presStyleCnt="2"/>
      <dgm:spPr/>
    </dgm:pt>
    <dgm:pt modelId="{E7747DCF-B86A-9748-B6A7-9BF1111B1D58}" type="pres">
      <dgm:prSet presAssocID="{A3AD9943-43F3-448F-9FCF-5269C6C31D51}" presName="vertSpace2b" presStyleCnt="0"/>
      <dgm:spPr/>
    </dgm:pt>
    <dgm:pt modelId="{FDAD4EE7-4C91-CB43-A4B2-F388C79B76B2}" type="pres">
      <dgm:prSet presAssocID="{BF97619B-E93B-4422-B5DD-2FC638EC2587}" presName="horz2" presStyleCnt="0"/>
      <dgm:spPr/>
    </dgm:pt>
    <dgm:pt modelId="{A739B914-5FF8-C845-8A03-77A53BB813F6}" type="pres">
      <dgm:prSet presAssocID="{BF97619B-E93B-4422-B5DD-2FC638EC2587}" presName="horzSpace2" presStyleCnt="0"/>
      <dgm:spPr/>
    </dgm:pt>
    <dgm:pt modelId="{B1A49583-EA7E-8148-9A27-A99C88CC5390}" type="pres">
      <dgm:prSet presAssocID="{BF97619B-E93B-4422-B5DD-2FC638EC2587}" presName="tx2" presStyleLbl="revTx" presStyleIdx="2" presStyleCnt="3"/>
      <dgm:spPr/>
    </dgm:pt>
    <dgm:pt modelId="{5E8AD2E2-5662-134E-8898-EE025086DEDF}" type="pres">
      <dgm:prSet presAssocID="{BF97619B-E93B-4422-B5DD-2FC638EC2587}" presName="vert2" presStyleCnt="0"/>
      <dgm:spPr/>
    </dgm:pt>
    <dgm:pt modelId="{8EEC3624-FA3F-1949-95D0-17C34270B4D9}" type="pres">
      <dgm:prSet presAssocID="{BF97619B-E93B-4422-B5DD-2FC638EC2587}" presName="thinLine2b" presStyleLbl="callout" presStyleIdx="1" presStyleCnt="2"/>
      <dgm:spPr/>
    </dgm:pt>
    <dgm:pt modelId="{A229AC0B-7818-6443-8EF7-0E0BEB4251FA}" type="pres">
      <dgm:prSet presAssocID="{BF97619B-E93B-4422-B5DD-2FC638EC2587}" presName="vertSpace2b" presStyleCnt="0"/>
      <dgm:spPr/>
    </dgm:pt>
  </dgm:ptLst>
  <dgm:cxnLst>
    <dgm:cxn modelId="{D79CBE51-32E6-444B-B59D-4A152FCADBE5}" srcId="{F0783725-E15E-425F-986B-39E878A13156}" destId="{F4646A4B-635C-446D-9518-954791FC2C50}" srcOrd="0" destOrd="0" parTransId="{0443E558-59E8-4D59-92D6-3C996B6AD75D}" sibTransId="{3C182A48-B3ED-4A02-BEED-0F9F16F2E128}"/>
    <dgm:cxn modelId="{A51E1681-DAC3-40D6-9DCF-B8CCA5E5CD4E}" srcId="{F4646A4B-635C-446D-9518-954791FC2C50}" destId="{BF97619B-E93B-4422-B5DD-2FC638EC2587}" srcOrd="1" destOrd="0" parTransId="{39D736F1-2285-421B-B409-50017D4FF8C8}" sibTransId="{454E229C-0BFC-43D4-BECF-5E476B9A7E17}"/>
    <dgm:cxn modelId="{C4FB508D-5BFD-461E-91D2-E862EB6A911B}" srcId="{F4646A4B-635C-446D-9518-954791FC2C50}" destId="{A3AD9943-43F3-448F-9FCF-5269C6C31D51}" srcOrd="0" destOrd="0" parTransId="{F1E65610-3D14-4379-92CA-A6B1C32D72AA}" sibTransId="{E01CA4BE-60D3-4FF8-A86B-648779CF814F}"/>
    <dgm:cxn modelId="{11F0DFCB-E291-874D-9F56-45A4E1843713}" type="presOf" srcId="{BF97619B-E93B-4422-B5DD-2FC638EC2587}" destId="{B1A49583-EA7E-8148-9A27-A99C88CC5390}" srcOrd="0" destOrd="0" presId="urn:microsoft.com/office/officeart/2008/layout/LinedList"/>
    <dgm:cxn modelId="{9B548AD8-DB08-174E-AADF-E1FFCE266FD0}" type="presOf" srcId="{A3AD9943-43F3-448F-9FCF-5269C6C31D51}" destId="{CEE371B6-1C58-0A49-888B-77131DEE1468}" srcOrd="0" destOrd="0" presId="urn:microsoft.com/office/officeart/2008/layout/LinedList"/>
    <dgm:cxn modelId="{0F23E2E1-E88A-F24A-9AD3-1EF8E3087412}" type="presOf" srcId="{F0783725-E15E-425F-986B-39E878A13156}" destId="{7C896532-1EDB-4B42-94A2-5FA8588FFA21}" srcOrd="0" destOrd="0" presId="urn:microsoft.com/office/officeart/2008/layout/LinedList"/>
    <dgm:cxn modelId="{BF4E33E9-FD33-A749-AF95-F89B9548DFD9}" type="presOf" srcId="{F4646A4B-635C-446D-9518-954791FC2C50}" destId="{22404FEA-5650-B044-AA2D-B21C3A9CC20F}" srcOrd="0" destOrd="0" presId="urn:microsoft.com/office/officeart/2008/layout/LinedList"/>
    <dgm:cxn modelId="{E3804FD7-52C3-BF4B-A8E5-FD62DE9413D6}" type="presParOf" srcId="{7C896532-1EDB-4B42-94A2-5FA8588FFA21}" destId="{B391A0F7-3408-4A4A-9496-FEF89A5BE9F1}" srcOrd="0" destOrd="0" presId="urn:microsoft.com/office/officeart/2008/layout/LinedList"/>
    <dgm:cxn modelId="{EFB4EC98-2E20-9645-A590-3333B900C6DA}" type="presParOf" srcId="{7C896532-1EDB-4B42-94A2-5FA8588FFA21}" destId="{5C6AE4E1-8A06-0D40-9B31-3BB831EDE393}" srcOrd="1" destOrd="0" presId="urn:microsoft.com/office/officeart/2008/layout/LinedList"/>
    <dgm:cxn modelId="{F7AF9299-8725-BA4A-AB6E-3681EE1A46C4}" type="presParOf" srcId="{5C6AE4E1-8A06-0D40-9B31-3BB831EDE393}" destId="{22404FEA-5650-B044-AA2D-B21C3A9CC20F}" srcOrd="0" destOrd="0" presId="urn:microsoft.com/office/officeart/2008/layout/LinedList"/>
    <dgm:cxn modelId="{43019DB6-744A-F04C-A752-46EE5D777C5A}" type="presParOf" srcId="{5C6AE4E1-8A06-0D40-9B31-3BB831EDE393}" destId="{C77A8FE6-ABD6-8044-922A-BF3F2BB37827}" srcOrd="1" destOrd="0" presId="urn:microsoft.com/office/officeart/2008/layout/LinedList"/>
    <dgm:cxn modelId="{BC14480C-76B6-C94F-AB2A-671DCABB3EC6}" type="presParOf" srcId="{C77A8FE6-ABD6-8044-922A-BF3F2BB37827}" destId="{83D04E0F-DFD4-1144-A0F5-EFC7C75D82BE}" srcOrd="0" destOrd="0" presId="urn:microsoft.com/office/officeart/2008/layout/LinedList"/>
    <dgm:cxn modelId="{78D10BBF-945D-DF49-9CC7-F5559AC0AE7B}" type="presParOf" srcId="{C77A8FE6-ABD6-8044-922A-BF3F2BB37827}" destId="{FF3734E1-BAFB-A943-808E-120AFF58CFA7}" srcOrd="1" destOrd="0" presId="urn:microsoft.com/office/officeart/2008/layout/LinedList"/>
    <dgm:cxn modelId="{7209644F-E9B7-1041-AFA3-EF1C7CAA65E7}" type="presParOf" srcId="{FF3734E1-BAFB-A943-808E-120AFF58CFA7}" destId="{93E99D3C-CAFB-9349-B97C-F079C268B9F8}" srcOrd="0" destOrd="0" presId="urn:microsoft.com/office/officeart/2008/layout/LinedList"/>
    <dgm:cxn modelId="{474D42E4-D8F4-FE46-B19E-AC0598C0B751}" type="presParOf" srcId="{FF3734E1-BAFB-A943-808E-120AFF58CFA7}" destId="{CEE371B6-1C58-0A49-888B-77131DEE1468}" srcOrd="1" destOrd="0" presId="urn:microsoft.com/office/officeart/2008/layout/LinedList"/>
    <dgm:cxn modelId="{134ABB73-D2E1-6E40-8600-E8C8FE2193C1}" type="presParOf" srcId="{FF3734E1-BAFB-A943-808E-120AFF58CFA7}" destId="{FEAA21D3-407B-7A43-9AC6-949CEEAF5BAF}" srcOrd="2" destOrd="0" presId="urn:microsoft.com/office/officeart/2008/layout/LinedList"/>
    <dgm:cxn modelId="{23179615-AE20-3241-B174-47D24722B4D9}" type="presParOf" srcId="{C77A8FE6-ABD6-8044-922A-BF3F2BB37827}" destId="{5FE4925F-6507-A147-A0C7-10D94611EE90}" srcOrd="2" destOrd="0" presId="urn:microsoft.com/office/officeart/2008/layout/LinedList"/>
    <dgm:cxn modelId="{3A2171A0-07BC-A34B-B590-8CE0E2E1CBB8}" type="presParOf" srcId="{C77A8FE6-ABD6-8044-922A-BF3F2BB37827}" destId="{E7747DCF-B86A-9748-B6A7-9BF1111B1D58}" srcOrd="3" destOrd="0" presId="urn:microsoft.com/office/officeart/2008/layout/LinedList"/>
    <dgm:cxn modelId="{CE90CE31-A263-E042-BC31-4516C25BCE66}" type="presParOf" srcId="{C77A8FE6-ABD6-8044-922A-BF3F2BB37827}" destId="{FDAD4EE7-4C91-CB43-A4B2-F388C79B76B2}" srcOrd="4" destOrd="0" presId="urn:microsoft.com/office/officeart/2008/layout/LinedList"/>
    <dgm:cxn modelId="{B5889F06-F2E9-5E4E-AAB3-C78165F82640}" type="presParOf" srcId="{FDAD4EE7-4C91-CB43-A4B2-F388C79B76B2}" destId="{A739B914-5FF8-C845-8A03-77A53BB813F6}" srcOrd="0" destOrd="0" presId="urn:microsoft.com/office/officeart/2008/layout/LinedList"/>
    <dgm:cxn modelId="{1102A0A6-F912-954D-A73C-7F71D97AA73E}" type="presParOf" srcId="{FDAD4EE7-4C91-CB43-A4B2-F388C79B76B2}" destId="{B1A49583-EA7E-8148-9A27-A99C88CC5390}" srcOrd="1" destOrd="0" presId="urn:microsoft.com/office/officeart/2008/layout/LinedList"/>
    <dgm:cxn modelId="{16849F46-A88C-A141-B0D5-9688A4947852}" type="presParOf" srcId="{FDAD4EE7-4C91-CB43-A4B2-F388C79B76B2}" destId="{5E8AD2E2-5662-134E-8898-EE025086DEDF}" srcOrd="2" destOrd="0" presId="urn:microsoft.com/office/officeart/2008/layout/LinedList"/>
    <dgm:cxn modelId="{1B64DFAA-BD0C-CD4D-8321-AA6E0AA43197}" type="presParOf" srcId="{C77A8FE6-ABD6-8044-922A-BF3F2BB37827}" destId="{8EEC3624-FA3F-1949-95D0-17C34270B4D9}" srcOrd="5" destOrd="0" presId="urn:microsoft.com/office/officeart/2008/layout/LinedList"/>
    <dgm:cxn modelId="{4165CC06-F1DA-B14E-9815-339724E8D673}" type="presParOf" srcId="{C77A8FE6-ABD6-8044-922A-BF3F2BB37827}" destId="{A229AC0B-7818-6443-8EF7-0E0BEB4251FA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E725427C-F5A6-4336-838D-5A63E6E262C2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D15904FC-08BA-44E7-BA25-9A9C9FB02EE6}">
      <dgm:prSet/>
      <dgm:spPr/>
      <dgm:t>
        <a:bodyPr/>
        <a:lstStyle/>
        <a:p>
          <a:r>
            <a:rPr lang="it-IT"/>
            <a:t>Gobet e Waters (2003) hanno sviluppato il concetto di chunks</a:t>
          </a:r>
          <a:endParaRPr lang="en-US"/>
        </a:p>
      </dgm:t>
    </dgm:pt>
    <dgm:pt modelId="{18482CAE-B27D-4395-BD9E-FBB38317622A}" type="parTrans" cxnId="{AB6C8BEE-0141-493C-9728-20DBE348853A}">
      <dgm:prSet/>
      <dgm:spPr/>
      <dgm:t>
        <a:bodyPr/>
        <a:lstStyle/>
        <a:p>
          <a:endParaRPr lang="en-US"/>
        </a:p>
      </dgm:t>
    </dgm:pt>
    <dgm:pt modelId="{62AC3A8A-508C-4C8B-B051-37004702A9D0}" type="sibTrans" cxnId="{AB6C8BEE-0141-493C-9728-20DBE348853A}">
      <dgm:prSet/>
      <dgm:spPr/>
      <dgm:t>
        <a:bodyPr/>
        <a:lstStyle/>
        <a:p>
          <a:endParaRPr lang="en-US"/>
        </a:p>
      </dgm:t>
    </dgm:pt>
    <dgm:pt modelId="{EB4EF689-6E0C-4567-A3E4-63B45FDB1D91}">
      <dgm:prSet/>
      <dgm:spPr/>
      <dgm:t>
        <a:bodyPr/>
        <a:lstStyle/>
        <a:p>
          <a:r>
            <a:rPr lang="it-IT"/>
            <a:t>I giocatori esperti possiedono </a:t>
          </a:r>
          <a:r>
            <a:rPr lang="it-IT" b="1"/>
            <a:t>schemi </a:t>
          </a:r>
          <a:r>
            <a:rPr lang="it-IT"/>
            <a:t>(</a:t>
          </a:r>
          <a:r>
            <a:rPr lang="it-IT" i="1"/>
            <a:t>templates), </a:t>
          </a:r>
          <a:r>
            <a:rPr lang="it-IT"/>
            <a:t>in grado di connettere tra loro in modo sensato molti pezzi di una configurazione su una scacchiera</a:t>
          </a:r>
          <a:endParaRPr lang="en-US"/>
        </a:p>
      </dgm:t>
    </dgm:pt>
    <dgm:pt modelId="{39957101-C1A3-4DA1-9E95-19D6CE542E2A}" type="parTrans" cxnId="{FECC460E-4E15-41C2-9A5A-71E2D031F6EF}">
      <dgm:prSet/>
      <dgm:spPr/>
      <dgm:t>
        <a:bodyPr/>
        <a:lstStyle/>
        <a:p>
          <a:endParaRPr lang="en-US"/>
        </a:p>
      </dgm:t>
    </dgm:pt>
    <dgm:pt modelId="{ACF2FBCD-874A-4224-9E2E-5FC7B6342C6E}" type="sibTrans" cxnId="{FECC460E-4E15-41C2-9A5A-71E2D031F6EF}">
      <dgm:prSet/>
      <dgm:spPr/>
      <dgm:t>
        <a:bodyPr/>
        <a:lstStyle/>
        <a:p>
          <a:endParaRPr lang="en-US"/>
        </a:p>
      </dgm:t>
    </dgm:pt>
    <dgm:pt modelId="{59EC68F6-CEC3-4CA9-ADE8-2E9762DF69CA}">
      <dgm:prSet/>
      <dgm:spPr/>
      <dgm:t>
        <a:bodyPr/>
        <a:lstStyle/>
        <a:p>
          <a:r>
            <a:rPr lang="it-IT"/>
            <a:t>Basta attivare due o tre di questi schemi per riconoscere e ricordare una configurazione di gioco</a:t>
          </a:r>
          <a:endParaRPr lang="en-US"/>
        </a:p>
      </dgm:t>
    </dgm:pt>
    <dgm:pt modelId="{D1C8A7A1-51C6-4412-A1D9-9021E2E371D1}" type="parTrans" cxnId="{D2CDF9A4-7027-4ED9-B505-447809D220DE}">
      <dgm:prSet/>
      <dgm:spPr/>
      <dgm:t>
        <a:bodyPr/>
        <a:lstStyle/>
        <a:p>
          <a:endParaRPr lang="en-US"/>
        </a:p>
      </dgm:t>
    </dgm:pt>
    <dgm:pt modelId="{5200544D-6921-412B-85D4-70F86E9C8E91}" type="sibTrans" cxnId="{D2CDF9A4-7027-4ED9-B505-447809D220DE}">
      <dgm:prSet/>
      <dgm:spPr/>
      <dgm:t>
        <a:bodyPr/>
        <a:lstStyle/>
        <a:p>
          <a:endParaRPr lang="en-US"/>
        </a:p>
      </dgm:t>
    </dgm:pt>
    <dgm:pt modelId="{0DC6EFB4-D70E-4A21-94C1-F9DDF888FD0D}">
      <dgm:prSet/>
      <dgm:spPr/>
      <dgm:t>
        <a:bodyPr/>
        <a:lstStyle/>
        <a:p>
          <a:r>
            <a:rPr lang="it-IT"/>
            <a:t>Il corrispondente risparmio di risorse cognitive consente di dedicarne di più all’analisi delle poche mosse che è sensato considerare in quella situazione </a:t>
          </a:r>
          <a:endParaRPr lang="en-US"/>
        </a:p>
      </dgm:t>
    </dgm:pt>
    <dgm:pt modelId="{CF786F70-3DF8-4403-B08B-FDD62043D6C4}" type="parTrans" cxnId="{6D12C137-E67E-460E-8B12-1192A5C2A779}">
      <dgm:prSet/>
      <dgm:spPr/>
      <dgm:t>
        <a:bodyPr/>
        <a:lstStyle/>
        <a:p>
          <a:endParaRPr lang="en-US"/>
        </a:p>
      </dgm:t>
    </dgm:pt>
    <dgm:pt modelId="{E3A3D986-D864-4F57-B4E1-455BCED30EE2}" type="sibTrans" cxnId="{6D12C137-E67E-460E-8B12-1192A5C2A779}">
      <dgm:prSet/>
      <dgm:spPr/>
      <dgm:t>
        <a:bodyPr/>
        <a:lstStyle/>
        <a:p>
          <a:endParaRPr lang="en-US"/>
        </a:p>
      </dgm:t>
    </dgm:pt>
    <dgm:pt modelId="{D12F4C79-696C-44CD-B375-1DDA11447EAB}">
      <dgm:prSet/>
      <dgm:spPr/>
      <dgm:t>
        <a:bodyPr/>
        <a:lstStyle/>
        <a:p>
          <a:r>
            <a:rPr lang="it-IT"/>
            <a:t>Gli schemi prediligono relazioni dense di significato</a:t>
          </a:r>
          <a:endParaRPr lang="en-US"/>
        </a:p>
      </dgm:t>
    </dgm:pt>
    <dgm:pt modelId="{BF80896D-E873-450D-A6F1-E1D3460C86EC}" type="parTrans" cxnId="{B58E6AF0-6EE5-43EB-B017-6408CD257FAE}">
      <dgm:prSet/>
      <dgm:spPr/>
      <dgm:t>
        <a:bodyPr/>
        <a:lstStyle/>
        <a:p>
          <a:endParaRPr lang="en-US"/>
        </a:p>
      </dgm:t>
    </dgm:pt>
    <dgm:pt modelId="{340BD422-7D66-4E7B-B293-E9A5E8B9AD6D}" type="sibTrans" cxnId="{B58E6AF0-6EE5-43EB-B017-6408CD257FAE}">
      <dgm:prSet/>
      <dgm:spPr/>
      <dgm:t>
        <a:bodyPr/>
        <a:lstStyle/>
        <a:p>
          <a:endParaRPr lang="en-US"/>
        </a:p>
      </dgm:t>
    </dgm:pt>
    <dgm:pt modelId="{20172B93-3EE4-4E69-B98C-0DAFD2FB371C}">
      <dgm:prSet/>
      <dgm:spPr/>
      <dgm:t>
        <a:bodyPr/>
        <a:lstStyle/>
        <a:p>
          <a:r>
            <a:rPr lang="it-IT"/>
            <a:t>Per esempio, relazioni d’attacco o di difesa, che dipendono dalla posizione relativa dei pezzi, piuttosto che dalle posizioni assolute</a:t>
          </a:r>
          <a:endParaRPr lang="en-US"/>
        </a:p>
      </dgm:t>
    </dgm:pt>
    <dgm:pt modelId="{86DBDE65-CF67-4904-9643-387672C0740C}" type="parTrans" cxnId="{C2A8FE06-DD6E-42F6-9696-DA4D2CAFC378}">
      <dgm:prSet/>
      <dgm:spPr/>
      <dgm:t>
        <a:bodyPr/>
        <a:lstStyle/>
        <a:p>
          <a:endParaRPr lang="en-US"/>
        </a:p>
      </dgm:t>
    </dgm:pt>
    <dgm:pt modelId="{CFC76672-A114-4066-AEF8-FA1E46D73591}" type="sibTrans" cxnId="{C2A8FE06-DD6E-42F6-9696-DA4D2CAFC378}">
      <dgm:prSet/>
      <dgm:spPr/>
      <dgm:t>
        <a:bodyPr/>
        <a:lstStyle/>
        <a:p>
          <a:endParaRPr lang="en-US"/>
        </a:p>
      </dgm:t>
    </dgm:pt>
    <dgm:pt modelId="{71DAE874-8B21-A34D-9BA9-B9FE203B1662}" type="pres">
      <dgm:prSet presAssocID="{E725427C-F5A6-4336-838D-5A63E6E262C2}" presName="vert0" presStyleCnt="0">
        <dgm:presLayoutVars>
          <dgm:dir/>
          <dgm:animOne val="branch"/>
          <dgm:animLvl val="lvl"/>
        </dgm:presLayoutVars>
      </dgm:prSet>
      <dgm:spPr/>
    </dgm:pt>
    <dgm:pt modelId="{E914C21E-4F34-2241-AE4B-0EA5F25E4561}" type="pres">
      <dgm:prSet presAssocID="{D15904FC-08BA-44E7-BA25-9A9C9FB02EE6}" presName="thickLine" presStyleLbl="alignNode1" presStyleIdx="0" presStyleCnt="6"/>
      <dgm:spPr/>
    </dgm:pt>
    <dgm:pt modelId="{97842EC2-2C9C-514F-9433-0140CEF0ABCB}" type="pres">
      <dgm:prSet presAssocID="{D15904FC-08BA-44E7-BA25-9A9C9FB02EE6}" presName="horz1" presStyleCnt="0"/>
      <dgm:spPr/>
    </dgm:pt>
    <dgm:pt modelId="{AA400FEE-FA0A-EB49-8142-C646A9AC51F8}" type="pres">
      <dgm:prSet presAssocID="{D15904FC-08BA-44E7-BA25-9A9C9FB02EE6}" presName="tx1" presStyleLbl="revTx" presStyleIdx="0" presStyleCnt="6"/>
      <dgm:spPr/>
    </dgm:pt>
    <dgm:pt modelId="{EF4DB732-A0EB-194F-88C1-41991A78BBC7}" type="pres">
      <dgm:prSet presAssocID="{D15904FC-08BA-44E7-BA25-9A9C9FB02EE6}" presName="vert1" presStyleCnt="0"/>
      <dgm:spPr/>
    </dgm:pt>
    <dgm:pt modelId="{C3F5EE7F-CA53-B74B-B604-59A4EF85F6D5}" type="pres">
      <dgm:prSet presAssocID="{EB4EF689-6E0C-4567-A3E4-63B45FDB1D91}" presName="thickLine" presStyleLbl="alignNode1" presStyleIdx="1" presStyleCnt="6"/>
      <dgm:spPr/>
    </dgm:pt>
    <dgm:pt modelId="{B0786D8A-C20E-D449-BF7B-F4B07AB8A388}" type="pres">
      <dgm:prSet presAssocID="{EB4EF689-6E0C-4567-A3E4-63B45FDB1D91}" presName="horz1" presStyleCnt="0"/>
      <dgm:spPr/>
    </dgm:pt>
    <dgm:pt modelId="{0EDA1F68-8655-4440-823F-0CA4FC9B8109}" type="pres">
      <dgm:prSet presAssocID="{EB4EF689-6E0C-4567-A3E4-63B45FDB1D91}" presName="tx1" presStyleLbl="revTx" presStyleIdx="1" presStyleCnt="6"/>
      <dgm:spPr/>
    </dgm:pt>
    <dgm:pt modelId="{31EA8A82-D171-494D-9E2E-83CAB753F386}" type="pres">
      <dgm:prSet presAssocID="{EB4EF689-6E0C-4567-A3E4-63B45FDB1D91}" presName="vert1" presStyleCnt="0"/>
      <dgm:spPr/>
    </dgm:pt>
    <dgm:pt modelId="{13B3834F-2EC2-F44B-A9F1-87B7A6A8EA9C}" type="pres">
      <dgm:prSet presAssocID="{59EC68F6-CEC3-4CA9-ADE8-2E9762DF69CA}" presName="thickLine" presStyleLbl="alignNode1" presStyleIdx="2" presStyleCnt="6"/>
      <dgm:spPr/>
    </dgm:pt>
    <dgm:pt modelId="{3A5363B6-438F-5640-8D8E-1B81D7921C0D}" type="pres">
      <dgm:prSet presAssocID="{59EC68F6-CEC3-4CA9-ADE8-2E9762DF69CA}" presName="horz1" presStyleCnt="0"/>
      <dgm:spPr/>
    </dgm:pt>
    <dgm:pt modelId="{60B48BAE-97E0-3746-9981-9EB1F5BD476C}" type="pres">
      <dgm:prSet presAssocID="{59EC68F6-CEC3-4CA9-ADE8-2E9762DF69CA}" presName="tx1" presStyleLbl="revTx" presStyleIdx="2" presStyleCnt="6"/>
      <dgm:spPr/>
    </dgm:pt>
    <dgm:pt modelId="{B36CD679-5FB6-2F4D-BA45-9AAE03B165BE}" type="pres">
      <dgm:prSet presAssocID="{59EC68F6-CEC3-4CA9-ADE8-2E9762DF69CA}" presName="vert1" presStyleCnt="0"/>
      <dgm:spPr/>
    </dgm:pt>
    <dgm:pt modelId="{ED2A59D9-45A0-5043-AF94-701268F1D607}" type="pres">
      <dgm:prSet presAssocID="{0DC6EFB4-D70E-4A21-94C1-F9DDF888FD0D}" presName="thickLine" presStyleLbl="alignNode1" presStyleIdx="3" presStyleCnt="6"/>
      <dgm:spPr/>
    </dgm:pt>
    <dgm:pt modelId="{89F9C3D3-82BD-844E-BBD1-3EDA292C709A}" type="pres">
      <dgm:prSet presAssocID="{0DC6EFB4-D70E-4A21-94C1-F9DDF888FD0D}" presName="horz1" presStyleCnt="0"/>
      <dgm:spPr/>
    </dgm:pt>
    <dgm:pt modelId="{BE64FA11-CA4B-BD4E-BAEE-A913C4AB16D2}" type="pres">
      <dgm:prSet presAssocID="{0DC6EFB4-D70E-4A21-94C1-F9DDF888FD0D}" presName="tx1" presStyleLbl="revTx" presStyleIdx="3" presStyleCnt="6"/>
      <dgm:spPr/>
    </dgm:pt>
    <dgm:pt modelId="{BD1EE871-DD0A-C74D-A0B9-194FB7FC7D8D}" type="pres">
      <dgm:prSet presAssocID="{0DC6EFB4-D70E-4A21-94C1-F9DDF888FD0D}" presName="vert1" presStyleCnt="0"/>
      <dgm:spPr/>
    </dgm:pt>
    <dgm:pt modelId="{EF3090CB-818A-B441-9883-CD0A3A05DAFB}" type="pres">
      <dgm:prSet presAssocID="{D12F4C79-696C-44CD-B375-1DDA11447EAB}" presName="thickLine" presStyleLbl="alignNode1" presStyleIdx="4" presStyleCnt="6"/>
      <dgm:spPr/>
    </dgm:pt>
    <dgm:pt modelId="{6CCBC073-26E8-9A4E-B0CB-E309EBBB58E5}" type="pres">
      <dgm:prSet presAssocID="{D12F4C79-696C-44CD-B375-1DDA11447EAB}" presName="horz1" presStyleCnt="0"/>
      <dgm:spPr/>
    </dgm:pt>
    <dgm:pt modelId="{275518D3-CA11-6948-8FF5-0075C5ACF35C}" type="pres">
      <dgm:prSet presAssocID="{D12F4C79-696C-44CD-B375-1DDA11447EAB}" presName="tx1" presStyleLbl="revTx" presStyleIdx="4" presStyleCnt="6"/>
      <dgm:spPr/>
    </dgm:pt>
    <dgm:pt modelId="{8B8C8588-7EFA-EF43-A8DB-48EE4D190B09}" type="pres">
      <dgm:prSet presAssocID="{D12F4C79-696C-44CD-B375-1DDA11447EAB}" presName="vert1" presStyleCnt="0"/>
      <dgm:spPr/>
    </dgm:pt>
    <dgm:pt modelId="{1A1F9096-B8DF-4548-898A-72494C7903CB}" type="pres">
      <dgm:prSet presAssocID="{20172B93-3EE4-4E69-B98C-0DAFD2FB371C}" presName="thickLine" presStyleLbl="alignNode1" presStyleIdx="5" presStyleCnt="6"/>
      <dgm:spPr/>
    </dgm:pt>
    <dgm:pt modelId="{447F413B-3F73-4F43-B527-6BD91817FCBD}" type="pres">
      <dgm:prSet presAssocID="{20172B93-3EE4-4E69-B98C-0DAFD2FB371C}" presName="horz1" presStyleCnt="0"/>
      <dgm:spPr/>
    </dgm:pt>
    <dgm:pt modelId="{25224C26-68E8-CA46-A71E-CF9E94C44904}" type="pres">
      <dgm:prSet presAssocID="{20172B93-3EE4-4E69-B98C-0DAFD2FB371C}" presName="tx1" presStyleLbl="revTx" presStyleIdx="5" presStyleCnt="6"/>
      <dgm:spPr/>
    </dgm:pt>
    <dgm:pt modelId="{F047BA23-02AE-6C46-8E3F-EFBA274E0F32}" type="pres">
      <dgm:prSet presAssocID="{20172B93-3EE4-4E69-B98C-0DAFD2FB371C}" presName="vert1" presStyleCnt="0"/>
      <dgm:spPr/>
    </dgm:pt>
  </dgm:ptLst>
  <dgm:cxnLst>
    <dgm:cxn modelId="{C2A8FE06-DD6E-42F6-9696-DA4D2CAFC378}" srcId="{E725427C-F5A6-4336-838D-5A63E6E262C2}" destId="{20172B93-3EE4-4E69-B98C-0DAFD2FB371C}" srcOrd="5" destOrd="0" parTransId="{86DBDE65-CF67-4904-9643-387672C0740C}" sibTransId="{CFC76672-A114-4066-AEF8-FA1E46D73591}"/>
    <dgm:cxn modelId="{FECC460E-4E15-41C2-9A5A-71E2D031F6EF}" srcId="{E725427C-F5A6-4336-838D-5A63E6E262C2}" destId="{EB4EF689-6E0C-4567-A3E4-63B45FDB1D91}" srcOrd="1" destOrd="0" parTransId="{39957101-C1A3-4DA1-9E95-19D6CE542E2A}" sibTransId="{ACF2FBCD-874A-4224-9E2E-5FC7B6342C6E}"/>
    <dgm:cxn modelId="{4BFA5610-21FE-5F43-8AB6-BB422EB91100}" type="presOf" srcId="{59EC68F6-CEC3-4CA9-ADE8-2E9762DF69CA}" destId="{60B48BAE-97E0-3746-9981-9EB1F5BD476C}" srcOrd="0" destOrd="0" presId="urn:microsoft.com/office/officeart/2008/layout/LinedList"/>
    <dgm:cxn modelId="{6D12C137-E67E-460E-8B12-1192A5C2A779}" srcId="{E725427C-F5A6-4336-838D-5A63E6E262C2}" destId="{0DC6EFB4-D70E-4A21-94C1-F9DDF888FD0D}" srcOrd="3" destOrd="0" parTransId="{CF786F70-3DF8-4403-B08B-FDD62043D6C4}" sibTransId="{E3A3D986-D864-4F57-B4E1-455BCED30EE2}"/>
    <dgm:cxn modelId="{3501A451-7152-8646-92D4-904D7B14F87F}" type="presOf" srcId="{D15904FC-08BA-44E7-BA25-9A9C9FB02EE6}" destId="{AA400FEE-FA0A-EB49-8142-C646A9AC51F8}" srcOrd="0" destOrd="0" presId="urn:microsoft.com/office/officeart/2008/layout/LinedList"/>
    <dgm:cxn modelId="{35E87786-0920-EF43-B0ED-B0B8EF2F8FA9}" type="presOf" srcId="{D12F4C79-696C-44CD-B375-1DDA11447EAB}" destId="{275518D3-CA11-6948-8FF5-0075C5ACF35C}" srcOrd="0" destOrd="0" presId="urn:microsoft.com/office/officeart/2008/layout/LinedList"/>
    <dgm:cxn modelId="{D2CDF9A4-7027-4ED9-B505-447809D220DE}" srcId="{E725427C-F5A6-4336-838D-5A63E6E262C2}" destId="{59EC68F6-CEC3-4CA9-ADE8-2E9762DF69CA}" srcOrd="2" destOrd="0" parTransId="{D1C8A7A1-51C6-4412-A1D9-9021E2E371D1}" sibTransId="{5200544D-6921-412B-85D4-70F86E9C8E91}"/>
    <dgm:cxn modelId="{EF1C8CAB-FFC0-654E-A81D-7C3EE784F02A}" type="presOf" srcId="{EB4EF689-6E0C-4567-A3E4-63B45FDB1D91}" destId="{0EDA1F68-8655-4440-823F-0CA4FC9B8109}" srcOrd="0" destOrd="0" presId="urn:microsoft.com/office/officeart/2008/layout/LinedList"/>
    <dgm:cxn modelId="{27D528E8-1E59-4942-9CF6-A553DD7FF2AD}" type="presOf" srcId="{E725427C-F5A6-4336-838D-5A63E6E262C2}" destId="{71DAE874-8B21-A34D-9BA9-B9FE203B1662}" srcOrd="0" destOrd="0" presId="urn:microsoft.com/office/officeart/2008/layout/LinedList"/>
    <dgm:cxn modelId="{187366E9-862F-374F-9DDA-F4CA94FB7EB4}" type="presOf" srcId="{0DC6EFB4-D70E-4A21-94C1-F9DDF888FD0D}" destId="{BE64FA11-CA4B-BD4E-BAEE-A913C4AB16D2}" srcOrd="0" destOrd="0" presId="urn:microsoft.com/office/officeart/2008/layout/LinedList"/>
    <dgm:cxn modelId="{AB6C8BEE-0141-493C-9728-20DBE348853A}" srcId="{E725427C-F5A6-4336-838D-5A63E6E262C2}" destId="{D15904FC-08BA-44E7-BA25-9A9C9FB02EE6}" srcOrd="0" destOrd="0" parTransId="{18482CAE-B27D-4395-BD9E-FBB38317622A}" sibTransId="{62AC3A8A-508C-4C8B-B051-37004702A9D0}"/>
    <dgm:cxn modelId="{B58E6AF0-6EE5-43EB-B017-6408CD257FAE}" srcId="{E725427C-F5A6-4336-838D-5A63E6E262C2}" destId="{D12F4C79-696C-44CD-B375-1DDA11447EAB}" srcOrd="4" destOrd="0" parTransId="{BF80896D-E873-450D-A6F1-E1D3460C86EC}" sibTransId="{340BD422-7D66-4E7B-B293-E9A5E8B9AD6D}"/>
    <dgm:cxn modelId="{EA6B72F5-C6B8-3543-85FB-C46977333099}" type="presOf" srcId="{20172B93-3EE4-4E69-B98C-0DAFD2FB371C}" destId="{25224C26-68E8-CA46-A71E-CF9E94C44904}" srcOrd="0" destOrd="0" presId="urn:microsoft.com/office/officeart/2008/layout/LinedList"/>
    <dgm:cxn modelId="{95A57904-114C-4543-83ED-717F1B34939E}" type="presParOf" srcId="{71DAE874-8B21-A34D-9BA9-B9FE203B1662}" destId="{E914C21E-4F34-2241-AE4B-0EA5F25E4561}" srcOrd="0" destOrd="0" presId="urn:microsoft.com/office/officeart/2008/layout/LinedList"/>
    <dgm:cxn modelId="{77853DA3-FDB4-BD46-8B79-42318A1E6ADB}" type="presParOf" srcId="{71DAE874-8B21-A34D-9BA9-B9FE203B1662}" destId="{97842EC2-2C9C-514F-9433-0140CEF0ABCB}" srcOrd="1" destOrd="0" presId="urn:microsoft.com/office/officeart/2008/layout/LinedList"/>
    <dgm:cxn modelId="{A378F8C1-ABD7-A84F-B1C7-0B200E56723F}" type="presParOf" srcId="{97842EC2-2C9C-514F-9433-0140CEF0ABCB}" destId="{AA400FEE-FA0A-EB49-8142-C646A9AC51F8}" srcOrd="0" destOrd="0" presId="urn:microsoft.com/office/officeart/2008/layout/LinedList"/>
    <dgm:cxn modelId="{21F4C225-45D2-9047-871A-D295095861F9}" type="presParOf" srcId="{97842EC2-2C9C-514F-9433-0140CEF0ABCB}" destId="{EF4DB732-A0EB-194F-88C1-41991A78BBC7}" srcOrd="1" destOrd="0" presId="urn:microsoft.com/office/officeart/2008/layout/LinedList"/>
    <dgm:cxn modelId="{21D5646F-575B-0F4A-9583-B69860F5148E}" type="presParOf" srcId="{71DAE874-8B21-A34D-9BA9-B9FE203B1662}" destId="{C3F5EE7F-CA53-B74B-B604-59A4EF85F6D5}" srcOrd="2" destOrd="0" presId="urn:microsoft.com/office/officeart/2008/layout/LinedList"/>
    <dgm:cxn modelId="{F0989661-4576-E846-9785-49910BE5EE40}" type="presParOf" srcId="{71DAE874-8B21-A34D-9BA9-B9FE203B1662}" destId="{B0786D8A-C20E-D449-BF7B-F4B07AB8A388}" srcOrd="3" destOrd="0" presId="urn:microsoft.com/office/officeart/2008/layout/LinedList"/>
    <dgm:cxn modelId="{CFD5BAF7-67E1-1D42-B424-5FA246E63812}" type="presParOf" srcId="{B0786D8A-C20E-D449-BF7B-F4B07AB8A388}" destId="{0EDA1F68-8655-4440-823F-0CA4FC9B8109}" srcOrd="0" destOrd="0" presId="urn:microsoft.com/office/officeart/2008/layout/LinedList"/>
    <dgm:cxn modelId="{4F63B6F2-9018-CC4C-838A-C5D8C72B9D93}" type="presParOf" srcId="{B0786D8A-C20E-D449-BF7B-F4B07AB8A388}" destId="{31EA8A82-D171-494D-9E2E-83CAB753F386}" srcOrd="1" destOrd="0" presId="urn:microsoft.com/office/officeart/2008/layout/LinedList"/>
    <dgm:cxn modelId="{243BF327-63D8-9341-8D05-C49C361152FA}" type="presParOf" srcId="{71DAE874-8B21-A34D-9BA9-B9FE203B1662}" destId="{13B3834F-2EC2-F44B-A9F1-87B7A6A8EA9C}" srcOrd="4" destOrd="0" presId="urn:microsoft.com/office/officeart/2008/layout/LinedList"/>
    <dgm:cxn modelId="{567158A1-B947-794E-8025-6E88E8D9EFF1}" type="presParOf" srcId="{71DAE874-8B21-A34D-9BA9-B9FE203B1662}" destId="{3A5363B6-438F-5640-8D8E-1B81D7921C0D}" srcOrd="5" destOrd="0" presId="urn:microsoft.com/office/officeart/2008/layout/LinedList"/>
    <dgm:cxn modelId="{F6F5970A-CE12-F048-9E91-4402076F961A}" type="presParOf" srcId="{3A5363B6-438F-5640-8D8E-1B81D7921C0D}" destId="{60B48BAE-97E0-3746-9981-9EB1F5BD476C}" srcOrd="0" destOrd="0" presId="urn:microsoft.com/office/officeart/2008/layout/LinedList"/>
    <dgm:cxn modelId="{7B9D7D0A-A207-A041-A422-FB1528822BB4}" type="presParOf" srcId="{3A5363B6-438F-5640-8D8E-1B81D7921C0D}" destId="{B36CD679-5FB6-2F4D-BA45-9AAE03B165BE}" srcOrd="1" destOrd="0" presId="urn:microsoft.com/office/officeart/2008/layout/LinedList"/>
    <dgm:cxn modelId="{20F88CEE-96DF-A74E-B92B-3370E2AF6497}" type="presParOf" srcId="{71DAE874-8B21-A34D-9BA9-B9FE203B1662}" destId="{ED2A59D9-45A0-5043-AF94-701268F1D607}" srcOrd="6" destOrd="0" presId="urn:microsoft.com/office/officeart/2008/layout/LinedList"/>
    <dgm:cxn modelId="{6F31A379-0B91-864A-ACF9-D5F94D654D94}" type="presParOf" srcId="{71DAE874-8B21-A34D-9BA9-B9FE203B1662}" destId="{89F9C3D3-82BD-844E-BBD1-3EDA292C709A}" srcOrd="7" destOrd="0" presId="urn:microsoft.com/office/officeart/2008/layout/LinedList"/>
    <dgm:cxn modelId="{53E76DE7-880F-DF4D-BA61-EDDF15C8A22C}" type="presParOf" srcId="{89F9C3D3-82BD-844E-BBD1-3EDA292C709A}" destId="{BE64FA11-CA4B-BD4E-BAEE-A913C4AB16D2}" srcOrd="0" destOrd="0" presId="urn:microsoft.com/office/officeart/2008/layout/LinedList"/>
    <dgm:cxn modelId="{B83A9BB7-1E51-4E47-9857-6AA1D9A126CA}" type="presParOf" srcId="{89F9C3D3-82BD-844E-BBD1-3EDA292C709A}" destId="{BD1EE871-DD0A-C74D-A0B9-194FB7FC7D8D}" srcOrd="1" destOrd="0" presId="urn:microsoft.com/office/officeart/2008/layout/LinedList"/>
    <dgm:cxn modelId="{EC77F0F9-5B64-324B-98B4-4AB5954C459B}" type="presParOf" srcId="{71DAE874-8B21-A34D-9BA9-B9FE203B1662}" destId="{EF3090CB-818A-B441-9883-CD0A3A05DAFB}" srcOrd="8" destOrd="0" presId="urn:microsoft.com/office/officeart/2008/layout/LinedList"/>
    <dgm:cxn modelId="{65B21389-D91E-364A-8491-09531758D43D}" type="presParOf" srcId="{71DAE874-8B21-A34D-9BA9-B9FE203B1662}" destId="{6CCBC073-26E8-9A4E-B0CB-E309EBBB58E5}" srcOrd="9" destOrd="0" presId="urn:microsoft.com/office/officeart/2008/layout/LinedList"/>
    <dgm:cxn modelId="{2F48DAB1-3581-3A45-9F1D-F5ED98C825D3}" type="presParOf" srcId="{6CCBC073-26E8-9A4E-B0CB-E309EBBB58E5}" destId="{275518D3-CA11-6948-8FF5-0075C5ACF35C}" srcOrd="0" destOrd="0" presId="urn:microsoft.com/office/officeart/2008/layout/LinedList"/>
    <dgm:cxn modelId="{2C42E6C0-B578-8643-BF7C-1E649434FF60}" type="presParOf" srcId="{6CCBC073-26E8-9A4E-B0CB-E309EBBB58E5}" destId="{8B8C8588-7EFA-EF43-A8DB-48EE4D190B09}" srcOrd="1" destOrd="0" presId="urn:microsoft.com/office/officeart/2008/layout/LinedList"/>
    <dgm:cxn modelId="{B3415E31-F2CF-CB47-B46A-D4B5C48C57EF}" type="presParOf" srcId="{71DAE874-8B21-A34D-9BA9-B9FE203B1662}" destId="{1A1F9096-B8DF-4548-898A-72494C7903CB}" srcOrd="10" destOrd="0" presId="urn:microsoft.com/office/officeart/2008/layout/LinedList"/>
    <dgm:cxn modelId="{CD3EF9F5-2FFD-EE4B-9BAF-11B3B52B2400}" type="presParOf" srcId="{71DAE874-8B21-A34D-9BA9-B9FE203B1662}" destId="{447F413B-3F73-4F43-B527-6BD91817FCBD}" srcOrd="11" destOrd="0" presId="urn:microsoft.com/office/officeart/2008/layout/LinedList"/>
    <dgm:cxn modelId="{F2A94AA0-8F2E-3249-A2C5-397A7B6499F6}" type="presParOf" srcId="{447F413B-3F73-4F43-B527-6BD91817FCBD}" destId="{25224C26-68E8-CA46-A71E-CF9E94C44904}" srcOrd="0" destOrd="0" presId="urn:microsoft.com/office/officeart/2008/layout/LinedList"/>
    <dgm:cxn modelId="{6D853BF3-D18D-DB47-91C6-6DBAB1BAF6FE}" type="presParOf" srcId="{447F413B-3F73-4F43-B527-6BD91817FCBD}" destId="{F047BA23-02AE-6C46-8E3F-EFBA274E0F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089A995B-F055-44FF-BE61-69338862BE4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838AE70-35BB-4ED2-8B30-235D0B3585AD}">
      <dgm:prSet/>
      <dgm:spPr/>
      <dgm:t>
        <a:bodyPr/>
        <a:lstStyle/>
        <a:p>
          <a:r>
            <a:rPr lang="it-IT"/>
            <a:t>Principale distinzione tra gli stili di ragionamento di un medico esperto e di uno non esperto:</a:t>
          </a:r>
          <a:endParaRPr lang="en-US"/>
        </a:p>
      </dgm:t>
    </dgm:pt>
    <dgm:pt modelId="{58F9AAC5-715E-4C71-B2A1-C84A61AA0469}" type="parTrans" cxnId="{B14EF628-59F2-4EE9-B39B-D8863ED4357A}">
      <dgm:prSet/>
      <dgm:spPr/>
      <dgm:t>
        <a:bodyPr/>
        <a:lstStyle/>
        <a:p>
          <a:endParaRPr lang="en-US"/>
        </a:p>
      </dgm:t>
    </dgm:pt>
    <dgm:pt modelId="{49960FF8-DF09-4B7A-AA39-7EAA4A574CCA}" type="sibTrans" cxnId="{B14EF628-59F2-4EE9-B39B-D8863ED4357A}">
      <dgm:prSet/>
      <dgm:spPr/>
      <dgm:t>
        <a:bodyPr/>
        <a:lstStyle/>
        <a:p>
          <a:endParaRPr lang="en-US"/>
        </a:p>
      </dgm:t>
    </dgm:pt>
    <dgm:pt modelId="{9090DEF0-805D-4E69-92C1-1AF3E43835C4}">
      <dgm:prSet/>
      <dgm:spPr/>
      <dgm:t>
        <a:bodyPr/>
        <a:lstStyle/>
        <a:p>
          <a:r>
            <a:rPr lang="it-IT"/>
            <a:t>L’esperto si avvale in misura maggiore di processi impliciti e automatici</a:t>
          </a:r>
          <a:endParaRPr lang="en-US"/>
        </a:p>
      </dgm:t>
    </dgm:pt>
    <dgm:pt modelId="{43C1B1F8-58C1-4FC2-88D6-B1E17BBD26AE}" type="parTrans" cxnId="{00B64CEF-730D-4EC1-B023-4E2A7B87D359}">
      <dgm:prSet/>
      <dgm:spPr/>
      <dgm:t>
        <a:bodyPr/>
        <a:lstStyle/>
        <a:p>
          <a:endParaRPr lang="en-US"/>
        </a:p>
      </dgm:t>
    </dgm:pt>
    <dgm:pt modelId="{548AFE03-7D7D-4993-A129-C41A6D7C02E2}" type="sibTrans" cxnId="{00B64CEF-730D-4EC1-B023-4E2A7B87D359}">
      <dgm:prSet/>
      <dgm:spPr/>
      <dgm:t>
        <a:bodyPr/>
        <a:lstStyle/>
        <a:p>
          <a:endParaRPr lang="en-US"/>
        </a:p>
      </dgm:t>
    </dgm:pt>
    <dgm:pt modelId="{5F7D468A-3710-4BCA-99EE-D7DDD3C35B44}">
      <dgm:prSet/>
      <dgm:spPr/>
      <dgm:t>
        <a:bodyPr/>
        <a:lstStyle/>
        <a:p>
          <a:r>
            <a:rPr lang="it-IT"/>
            <a:t>L’inesperto si avvale di più di processi espliciti e analitici</a:t>
          </a:r>
          <a:endParaRPr lang="en-US"/>
        </a:p>
      </dgm:t>
    </dgm:pt>
    <dgm:pt modelId="{57D8D14E-9C43-4AA5-8F89-99AD2543FD79}" type="parTrans" cxnId="{3DD66343-5F75-4719-9AB1-6AE8CC3B123F}">
      <dgm:prSet/>
      <dgm:spPr/>
      <dgm:t>
        <a:bodyPr/>
        <a:lstStyle/>
        <a:p>
          <a:endParaRPr lang="en-US"/>
        </a:p>
      </dgm:t>
    </dgm:pt>
    <dgm:pt modelId="{EF6601EA-EB8F-4215-A3FA-274DE6D2CF67}" type="sibTrans" cxnId="{3DD66343-5F75-4719-9AB1-6AE8CC3B123F}">
      <dgm:prSet/>
      <dgm:spPr/>
      <dgm:t>
        <a:bodyPr/>
        <a:lstStyle/>
        <a:p>
          <a:endParaRPr lang="en-US"/>
        </a:p>
      </dgm:t>
    </dgm:pt>
    <dgm:pt modelId="{7A7264A9-4DA8-984E-B906-DA6DF8CB405B}" type="pres">
      <dgm:prSet presAssocID="{089A995B-F055-44FF-BE61-69338862BE43}" presName="vert0" presStyleCnt="0">
        <dgm:presLayoutVars>
          <dgm:dir/>
          <dgm:animOne val="branch"/>
          <dgm:animLvl val="lvl"/>
        </dgm:presLayoutVars>
      </dgm:prSet>
      <dgm:spPr/>
    </dgm:pt>
    <dgm:pt modelId="{831E74FB-1B0F-CE4A-8734-6A7B7FD8B3CE}" type="pres">
      <dgm:prSet presAssocID="{B838AE70-35BB-4ED2-8B30-235D0B3585AD}" presName="thickLine" presStyleLbl="alignNode1" presStyleIdx="0" presStyleCnt="3"/>
      <dgm:spPr/>
    </dgm:pt>
    <dgm:pt modelId="{5830DED8-E81C-E14C-8213-59BA75BBAE90}" type="pres">
      <dgm:prSet presAssocID="{B838AE70-35BB-4ED2-8B30-235D0B3585AD}" presName="horz1" presStyleCnt="0"/>
      <dgm:spPr/>
    </dgm:pt>
    <dgm:pt modelId="{1DF0670B-08A4-9A47-915B-937E593B962C}" type="pres">
      <dgm:prSet presAssocID="{B838AE70-35BB-4ED2-8B30-235D0B3585AD}" presName="tx1" presStyleLbl="revTx" presStyleIdx="0" presStyleCnt="3"/>
      <dgm:spPr/>
    </dgm:pt>
    <dgm:pt modelId="{5F16B78E-A461-9145-8D3F-37F9EFBC6F6E}" type="pres">
      <dgm:prSet presAssocID="{B838AE70-35BB-4ED2-8B30-235D0B3585AD}" presName="vert1" presStyleCnt="0"/>
      <dgm:spPr/>
    </dgm:pt>
    <dgm:pt modelId="{277221A2-65AB-6542-91C7-CF0D2A7C3BDF}" type="pres">
      <dgm:prSet presAssocID="{9090DEF0-805D-4E69-92C1-1AF3E43835C4}" presName="thickLine" presStyleLbl="alignNode1" presStyleIdx="1" presStyleCnt="3"/>
      <dgm:spPr/>
    </dgm:pt>
    <dgm:pt modelId="{1FF38AEF-5AC1-AA4A-9203-B7F0068F2A3B}" type="pres">
      <dgm:prSet presAssocID="{9090DEF0-805D-4E69-92C1-1AF3E43835C4}" presName="horz1" presStyleCnt="0"/>
      <dgm:spPr/>
    </dgm:pt>
    <dgm:pt modelId="{5E04EBDB-228C-5A4C-B92D-6DD88D3AD6F2}" type="pres">
      <dgm:prSet presAssocID="{9090DEF0-805D-4E69-92C1-1AF3E43835C4}" presName="tx1" presStyleLbl="revTx" presStyleIdx="1" presStyleCnt="3"/>
      <dgm:spPr/>
    </dgm:pt>
    <dgm:pt modelId="{27184B36-04E1-284E-83A5-5C005E2AE57D}" type="pres">
      <dgm:prSet presAssocID="{9090DEF0-805D-4E69-92C1-1AF3E43835C4}" presName="vert1" presStyleCnt="0"/>
      <dgm:spPr/>
    </dgm:pt>
    <dgm:pt modelId="{065E1258-8D06-F94F-AE18-E1ACB8911276}" type="pres">
      <dgm:prSet presAssocID="{5F7D468A-3710-4BCA-99EE-D7DDD3C35B44}" presName="thickLine" presStyleLbl="alignNode1" presStyleIdx="2" presStyleCnt="3"/>
      <dgm:spPr/>
    </dgm:pt>
    <dgm:pt modelId="{E4A7219C-4CE2-FD4B-84D8-CF051EF27B08}" type="pres">
      <dgm:prSet presAssocID="{5F7D468A-3710-4BCA-99EE-D7DDD3C35B44}" presName="horz1" presStyleCnt="0"/>
      <dgm:spPr/>
    </dgm:pt>
    <dgm:pt modelId="{1C2A4D42-90EC-2140-93B1-3E27FE580231}" type="pres">
      <dgm:prSet presAssocID="{5F7D468A-3710-4BCA-99EE-D7DDD3C35B44}" presName="tx1" presStyleLbl="revTx" presStyleIdx="2" presStyleCnt="3"/>
      <dgm:spPr/>
    </dgm:pt>
    <dgm:pt modelId="{6288897B-3F92-C542-A883-8017581FC394}" type="pres">
      <dgm:prSet presAssocID="{5F7D468A-3710-4BCA-99EE-D7DDD3C35B44}" presName="vert1" presStyleCnt="0"/>
      <dgm:spPr/>
    </dgm:pt>
  </dgm:ptLst>
  <dgm:cxnLst>
    <dgm:cxn modelId="{B14EF628-59F2-4EE9-B39B-D8863ED4357A}" srcId="{089A995B-F055-44FF-BE61-69338862BE43}" destId="{B838AE70-35BB-4ED2-8B30-235D0B3585AD}" srcOrd="0" destOrd="0" parTransId="{58F9AAC5-715E-4C71-B2A1-C84A61AA0469}" sibTransId="{49960FF8-DF09-4B7A-AA39-7EAA4A574CCA}"/>
    <dgm:cxn modelId="{3A872B43-CC6D-DD4B-858C-A379847CB697}" type="presOf" srcId="{9090DEF0-805D-4E69-92C1-1AF3E43835C4}" destId="{5E04EBDB-228C-5A4C-B92D-6DD88D3AD6F2}" srcOrd="0" destOrd="0" presId="urn:microsoft.com/office/officeart/2008/layout/LinedList"/>
    <dgm:cxn modelId="{3DD66343-5F75-4719-9AB1-6AE8CC3B123F}" srcId="{089A995B-F055-44FF-BE61-69338862BE43}" destId="{5F7D468A-3710-4BCA-99EE-D7DDD3C35B44}" srcOrd="2" destOrd="0" parTransId="{57D8D14E-9C43-4AA5-8F89-99AD2543FD79}" sibTransId="{EF6601EA-EB8F-4215-A3FA-274DE6D2CF67}"/>
    <dgm:cxn modelId="{9CE36E55-7D0C-FB46-8295-661BA8C69E49}" type="presOf" srcId="{089A995B-F055-44FF-BE61-69338862BE43}" destId="{7A7264A9-4DA8-984E-B906-DA6DF8CB405B}" srcOrd="0" destOrd="0" presId="urn:microsoft.com/office/officeart/2008/layout/LinedList"/>
    <dgm:cxn modelId="{9CF0F392-AF80-0A43-8E50-469EC95645B8}" type="presOf" srcId="{5F7D468A-3710-4BCA-99EE-D7DDD3C35B44}" destId="{1C2A4D42-90EC-2140-93B1-3E27FE580231}" srcOrd="0" destOrd="0" presId="urn:microsoft.com/office/officeart/2008/layout/LinedList"/>
    <dgm:cxn modelId="{824722D4-C905-A04D-AA47-33C87D8C4130}" type="presOf" srcId="{B838AE70-35BB-4ED2-8B30-235D0B3585AD}" destId="{1DF0670B-08A4-9A47-915B-937E593B962C}" srcOrd="0" destOrd="0" presId="urn:microsoft.com/office/officeart/2008/layout/LinedList"/>
    <dgm:cxn modelId="{00B64CEF-730D-4EC1-B023-4E2A7B87D359}" srcId="{089A995B-F055-44FF-BE61-69338862BE43}" destId="{9090DEF0-805D-4E69-92C1-1AF3E43835C4}" srcOrd="1" destOrd="0" parTransId="{43C1B1F8-58C1-4FC2-88D6-B1E17BBD26AE}" sibTransId="{548AFE03-7D7D-4993-A129-C41A6D7C02E2}"/>
    <dgm:cxn modelId="{304996EA-D330-3043-B21F-0DB659739BFF}" type="presParOf" srcId="{7A7264A9-4DA8-984E-B906-DA6DF8CB405B}" destId="{831E74FB-1B0F-CE4A-8734-6A7B7FD8B3CE}" srcOrd="0" destOrd="0" presId="urn:microsoft.com/office/officeart/2008/layout/LinedList"/>
    <dgm:cxn modelId="{8BEBC447-E59F-B54C-B5E5-3AD5F6D918AE}" type="presParOf" srcId="{7A7264A9-4DA8-984E-B906-DA6DF8CB405B}" destId="{5830DED8-E81C-E14C-8213-59BA75BBAE90}" srcOrd="1" destOrd="0" presId="urn:microsoft.com/office/officeart/2008/layout/LinedList"/>
    <dgm:cxn modelId="{DB64B0BC-475C-EE4D-A8F7-FDE923F0858E}" type="presParOf" srcId="{5830DED8-E81C-E14C-8213-59BA75BBAE90}" destId="{1DF0670B-08A4-9A47-915B-937E593B962C}" srcOrd="0" destOrd="0" presId="urn:microsoft.com/office/officeart/2008/layout/LinedList"/>
    <dgm:cxn modelId="{5CD70D00-CEEC-2B4B-98A1-1B6F91AC5073}" type="presParOf" srcId="{5830DED8-E81C-E14C-8213-59BA75BBAE90}" destId="{5F16B78E-A461-9145-8D3F-37F9EFBC6F6E}" srcOrd="1" destOrd="0" presId="urn:microsoft.com/office/officeart/2008/layout/LinedList"/>
    <dgm:cxn modelId="{8668A04E-3877-974B-B54B-03EF8BCA796B}" type="presParOf" srcId="{7A7264A9-4DA8-984E-B906-DA6DF8CB405B}" destId="{277221A2-65AB-6542-91C7-CF0D2A7C3BDF}" srcOrd="2" destOrd="0" presId="urn:microsoft.com/office/officeart/2008/layout/LinedList"/>
    <dgm:cxn modelId="{60F224C3-003C-BF4C-B289-3D2A8439BDD1}" type="presParOf" srcId="{7A7264A9-4DA8-984E-B906-DA6DF8CB405B}" destId="{1FF38AEF-5AC1-AA4A-9203-B7F0068F2A3B}" srcOrd="3" destOrd="0" presId="urn:microsoft.com/office/officeart/2008/layout/LinedList"/>
    <dgm:cxn modelId="{01CBBC30-9822-444D-A2C1-8EF0A054BA97}" type="presParOf" srcId="{1FF38AEF-5AC1-AA4A-9203-B7F0068F2A3B}" destId="{5E04EBDB-228C-5A4C-B92D-6DD88D3AD6F2}" srcOrd="0" destOrd="0" presId="urn:microsoft.com/office/officeart/2008/layout/LinedList"/>
    <dgm:cxn modelId="{66DA925E-7F7E-C146-8F37-AC3C06F2F574}" type="presParOf" srcId="{1FF38AEF-5AC1-AA4A-9203-B7F0068F2A3B}" destId="{27184B36-04E1-284E-83A5-5C005E2AE57D}" srcOrd="1" destOrd="0" presId="urn:microsoft.com/office/officeart/2008/layout/LinedList"/>
    <dgm:cxn modelId="{1D3FAD30-A9FA-D142-B187-4666031F5390}" type="presParOf" srcId="{7A7264A9-4DA8-984E-B906-DA6DF8CB405B}" destId="{065E1258-8D06-F94F-AE18-E1ACB8911276}" srcOrd="4" destOrd="0" presId="urn:microsoft.com/office/officeart/2008/layout/LinedList"/>
    <dgm:cxn modelId="{29E1431D-2EAB-D945-9D66-2ED45E8E024D}" type="presParOf" srcId="{7A7264A9-4DA8-984E-B906-DA6DF8CB405B}" destId="{E4A7219C-4CE2-FD4B-84D8-CF051EF27B08}" srcOrd="5" destOrd="0" presId="urn:microsoft.com/office/officeart/2008/layout/LinedList"/>
    <dgm:cxn modelId="{42B236C7-36FE-F744-9E92-AE40870C063A}" type="presParOf" srcId="{E4A7219C-4CE2-FD4B-84D8-CF051EF27B08}" destId="{1C2A4D42-90EC-2140-93B1-3E27FE580231}" srcOrd="0" destOrd="0" presId="urn:microsoft.com/office/officeart/2008/layout/LinedList"/>
    <dgm:cxn modelId="{B24E9F6D-9A87-E84E-A7C0-DC0DE3EA3505}" type="presParOf" srcId="{E4A7219C-4CE2-FD4B-84D8-CF051EF27B08}" destId="{6288897B-3F92-C542-A883-8017581FC39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4AFC710F-BB3F-4666-A3F5-908F8746C025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07D135D-183C-45B0-AF85-EFACC819CF57}">
      <dgm:prSet/>
      <dgm:spPr/>
      <dgm:t>
        <a:bodyPr/>
        <a:lstStyle/>
        <a:p>
          <a:r>
            <a:rPr lang="it-IT" b="1"/>
            <a:t>Stimoli</a:t>
          </a:r>
          <a:r>
            <a:rPr lang="it-IT"/>
            <a:t>: diapositive di mammografie, alcune delle quali indicavano la probabile presenza di un tumore al seno</a:t>
          </a:r>
          <a:endParaRPr lang="en-US"/>
        </a:p>
      </dgm:t>
    </dgm:pt>
    <dgm:pt modelId="{4E6F855A-8C61-410B-B347-96F47D87BEA2}" type="parTrans" cxnId="{8EDFB3AB-274C-472E-B0ED-11C9CA195EFE}">
      <dgm:prSet/>
      <dgm:spPr/>
      <dgm:t>
        <a:bodyPr/>
        <a:lstStyle/>
        <a:p>
          <a:endParaRPr lang="en-US"/>
        </a:p>
      </dgm:t>
    </dgm:pt>
    <dgm:pt modelId="{8DF857C3-D2E5-4B98-B75E-AFBFB882B73D}" type="sibTrans" cxnId="{8EDFB3AB-274C-472E-B0ED-11C9CA195EFE}">
      <dgm:prSet/>
      <dgm:spPr/>
      <dgm:t>
        <a:bodyPr/>
        <a:lstStyle/>
        <a:p>
          <a:endParaRPr lang="en-US"/>
        </a:p>
      </dgm:t>
    </dgm:pt>
    <dgm:pt modelId="{12E5C605-A302-459C-8F7F-E9DD9EC74D64}">
      <dgm:prSet/>
      <dgm:spPr/>
      <dgm:t>
        <a:bodyPr/>
        <a:lstStyle/>
        <a:p>
          <a:r>
            <a:rPr lang="it-IT" b="1"/>
            <a:t>Risultati</a:t>
          </a:r>
          <a:r>
            <a:rPr lang="it-IT"/>
            <a:t>: la precisione diagnostica è </a:t>
          </a:r>
          <a:r>
            <a:rPr lang="it-IT" i="1"/>
            <a:t>negativamente </a:t>
          </a:r>
          <a:r>
            <a:rPr lang="it-IT"/>
            <a:t>correlata al tempo impiegato per fissare lo sguardo sulla prima lesione significativa</a:t>
          </a:r>
          <a:endParaRPr lang="en-US"/>
        </a:p>
      </dgm:t>
    </dgm:pt>
    <dgm:pt modelId="{FE2C9E71-B95A-4D8F-870E-473DAFA92E89}" type="parTrans" cxnId="{C553669C-36E6-47DC-A26D-B846A23A57E3}">
      <dgm:prSet/>
      <dgm:spPr/>
      <dgm:t>
        <a:bodyPr/>
        <a:lstStyle/>
        <a:p>
          <a:endParaRPr lang="en-US"/>
        </a:p>
      </dgm:t>
    </dgm:pt>
    <dgm:pt modelId="{5DD0B93F-1AE7-4EB3-964D-AE0DA09BE397}" type="sibTrans" cxnId="{C553669C-36E6-47DC-A26D-B846A23A57E3}">
      <dgm:prSet/>
      <dgm:spPr/>
      <dgm:t>
        <a:bodyPr/>
        <a:lstStyle/>
        <a:p>
          <a:endParaRPr lang="en-US"/>
        </a:p>
      </dgm:t>
    </dgm:pt>
    <dgm:pt modelId="{4C49B14C-0794-4CA4-8D45-DBAAD2DB0E89}">
      <dgm:prSet/>
      <dgm:spPr/>
      <dgm:t>
        <a:bodyPr/>
        <a:lstStyle/>
        <a:p>
          <a:r>
            <a:rPr lang="it-IT" b="1"/>
            <a:t>Conclusioni</a:t>
          </a:r>
          <a:r>
            <a:rPr lang="it-IT"/>
            <a:t>: i più competenti riescono a passare rapidamente dal quadro globale a fissazioni specifiche sui punti critici. I meno esperti procedono serialmente, esplorando l’intero stimolo punto per punto.</a:t>
          </a:r>
          <a:endParaRPr lang="en-US"/>
        </a:p>
      </dgm:t>
    </dgm:pt>
    <dgm:pt modelId="{6DEEB3F8-1453-4133-9B38-86C15E327D69}" type="parTrans" cxnId="{0D4396BD-DEC2-479C-BCB6-B84D76160B06}">
      <dgm:prSet/>
      <dgm:spPr/>
      <dgm:t>
        <a:bodyPr/>
        <a:lstStyle/>
        <a:p>
          <a:endParaRPr lang="en-US"/>
        </a:p>
      </dgm:t>
    </dgm:pt>
    <dgm:pt modelId="{DF4247E7-A1B3-4DED-A9E9-B72928324ACD}" type="sibTrans" cxnId="{0D4396BD-DEC2-479C-BCB6-B84D76160B06}">
      <dgm:prSet/>
      <dgm:spPr/>
      <dgm:t>
        <a:bodyPr/>
        <a:lstStyle/>
        <a:p>
          <a:endParaRPr lang="en-US"/>
        </a:p>
      </dgm:t>
    </dgm:pt>
    <dgm:pt modelId="{148BDFD5-71DA-F743-BBF8-EE95F752C56B}" type="pres">
      <dgm:prSet presAssocID="{4AFC710F-BB3F-4666-A3F5-908F8746C025}" presName="vert0" presStyleCnt="0">
        <dgm:presLayoutVars>
          <dgm:dir/>
          <dgm:animOne val="branch"/>
          <dgm:animLvl val="lvl"/>
        </dgm:presLayoutVars>
      </dgm:prSet>
      <dgm:spPr/>
    </dgm:pt>
    <dgm:pt modelId="{7CF89806-D1E1-E24C-B527-1280F3B30D5F}" type="pres">
      <dgm:prSet presAssocID="{107D135D-183C-45B0-AF85-EFACC819CF57}" presName="thickLine" presStyleLbl="alignNode1" presStyleIdx="0" presStyleCnt="3"/>
      <dgm:spPr/>
    </dgm:pt>
    <dgm:pt modelId="{5466F263-A293-AE4C-9FE7-5F98B4F59E1D}" type="pres">
      <dgm:prSet presAssocID="{107D135D-183C-45B0-AF85-EFACC819CF57}" presName="horz1" presStyleCnt="0"/>
      <dgm:spPr/>
    </dgm:pt>
    <dgm:pt modelId="{5E1867CF-5119-BC42-B7B5-E7C6060BD36B}" type="pres">
      <dgm:prSet presAssocID="{107D135D-183C-45B0-AF85-EFACC819CF57}" presName="tx1" presStyleLbl="revTx" presStyleIdx="0" presStyleCnt="3"/>
      <dgm:spPr/>
    </dgm:pt>
    <dgm:pt modelId="{149AEBD1-2E07-3A47-AA05-B423A6EF027C}" type="pres">
      <dgm:prSet presAssocID="{107D135D-183C-45B0-AF85-EFACC819CF57}" presName="vert1" presStyleCnt="0"/>
      <dgm:spPr/>
    </dgm:pt>
    <dgm:pt modelId="{7012926E-3CB8-2D48-9862-8AA4A63C01B8}" type="pres">
      <dgm:prSet presAssocID="{12E5C605-A302-459C-8F7F-E9DD9EC74D64}" presName="thickLine" presStyleLbl="alignNode1" presStyleIdx="1" presStyleCnt="3"/>
      <dgm:spPr/>
    </dgm:pt>
    <dgm:pt modelId="{0286D41B-B19A-D647-9365-0B60378E1AD4}" type="pres">
      <dgm:prSet presAssocID="{12E5C605-A302-459C-8F7F-E9DD9EC74D64}" presName="horz1" presStyleCnt="0"/>
      <dgm:spPr/>
    </dgm:pt>
    <dgm:pt modelId="{713998CE-00EC-954B-B7B9-E0D0DA0CF816}" type="pres">
      <dgm:prSet presAssocID="{12E5C605-A302-459C-8F7F-E9DD9EC74D64}" presName="tx1" presStyleLbl="revTx" presStyleIdx="1" presStyleCnt="3"/>
      <dgm:spPr/>
    </dgm:pt>
    <dgm:pt modelId="{9F26AA0F-084F-3B4D-88AD-E407F6F7C9F3}" type="pres">
      <dgm:prSet presAssocID="{12E5C605-A302-459C-8F7F-E9DD9EC74D64}" presName="vert1" presStyleCnt="0"/>
      <dgm:spPr/>
    </dgm:pt>
    <dgm:pt modelId="{D07A3F8E-2FAF-584A-BCCB-673AF54A205C}" type="pres">
      <dgm:prSet presAssocID="{4C49B14C-0794-4CA4-8D45-DBAAD2DB0E89}" presName="thickLine" presStyleLbl="alignNode1" presStyleIdx="2" presStyleCnt="3"/>
      <dgm:spPr/>
    </dgm:pt>
    <dgm:pt modelId="{5E65BBFE-CB85-D64C-AC68-2A1D7094E6DD}" type="pres">
      <dgm:prSet presAssocID="{4C49B14C-0794-4CA4-8D45-DBAAD2DB0E89}" presName="horz1" presStyleCnt="0"/>
      <dgm:spPr/>
    </dgm:pt>
    <dgm:pt modelId="{63F199FC-8A59-BE4F-B6A3-931F7DDD654D}" type="pres">
      <dgm:prSet presAssocID="{4C49B14C-0794-4CA4-8D45-DBAAD2DB0E89}" presName="tx1" presStyleLbl="revTx" presStyleIdx="2" presStyleCnt="3"/>
      <dgm:spPr/>
    </dgm:pt>
    <dgm:pt modelId="{B967567C-5146-C447-999F-5BD1F3FC755C}" type="pres">
      <dgm:prSet presAssocID="{4C49B14C-0794-4CA4-8D45-DBAAD2DB0E89}" presName="vert1" presStyleCnt="0"/>
      <dgm:spPr/>
    </dgm:pt>
  </dgm:ptLst>
  <dgm:cxnLst>
    <dgm:cxn modelId="{3A023E16-CE77-9348-A1DB-A37CB2A7C94C}" type="presOf" srcId="{4C49B14C-0794-4CA4-8D45-DBAAD2DB0E89}" destId="{63F199FC-8A59-BE4F-B6A3-931F7DDD654D}" srcOrd="0" destOrd="0" presId="urn:microsoft.com/office/officeart/2008/layout/LinedList"/>
    <dgm:cxn modelId="{2D09871F-9E44-0949-8C04-1E897F861639}" type="presOf" srcId="{12E5C605-A302-459C-8F7F-E9DD9EC74D64}" destId="{713998CE-00EC-954B-B7B9-E0D0DA0CF816}" srcOrd="0" destOrd="0" presId="urn:microsoft.com/office/officeart/2008/layout/LinedList"/>
    <dgm:cxn modelId="{6D702692-C889-3A4B-A134-D7119CD6B9F7}" type="presOf" srcId="{4AFC710F-BB3F-4666-A3F5-908F8746C025}" destId="{148BDFD5-71DA-F743-BBF8-EE95F752C56B}" srcOrd="0" destOrd="0" presId="urn:microsoft.com/office/officeart/2008/layout/LinedList"/>
    <dgm:cxn modelId="{C553669C-36E6-47DC-A26D-B846A23A57E3}" srcId="{4AFC710F-BB3F-4666-A3F5-908F8746C025}" destId="{12E5C605-A302-459C-8F7F-E9DD9EC74D64}" srcOrd="1" destOrd="0" parTransId="{FE2C9E71-B95A-4D8F-870E-473DAFA92E89}" sibTransId="{5DD0B93F-1AE7-4EB3-964D-AE0DA09BE397}"/>
    <dgm:cxn modelId="{8EDFB3AB-274C-472E-B0ED-11C9CA195EFE}" srcId="{4AFC710F-BB3F-4666-A3F5-908F8746C025}" destId="{107D135D-183C-45B0-AF85-EFACC819CF57}" srcOrd="0" destOrd="0" parTransId="{4E6F855A-8C61-410B-B347-96F47D87BEA2}" sibTransId="{8DF857C3-D2E5-4B98-B75E-AFBFB882B73D}"/>
    <dgm:cxn modelId="{0D4396BD-DEC2-479C-BCB6-B84D76160B06}" srcId="{4AFC710F-BB3F-4666-A3F5-908F8746C025}" destId="{4C49B14C-0794-4CA4-8D45-DBAAD2DB0E89}" srcOrd="2" destOrd="0" parTransId="{6DEEB3F8-1453-4133-9B38-86C15E327D69}" sibTransId="{DF4247E7-A1B3-4DED-A9E9-B72928324ACD}"/>
    <dgm:cxn modelId="{3E5908EC-F075-B847-8F80-A405ED5FD0FA}" type="presOf" srcId="{107D135D-183C-45B0-AF85-EFACC819CF57}" destId="{5E1867CF-5119-BC42-B7B5-E7C6060BD36B}" srcOrd="0" destOrd="0" presId="urn:microsoft.com/office/officeart/2008/layout/LinedList"/>
    <dgm:cxn modelId="{8CBA7C5E-F212-E74F-B69A-EB9D4F9B4FF5}" type="presParOf" srcId="{148BDFD5-71DA-F743-BBF8-EE95F752C56B}" destId="{7CF89806-D1E1-E24C-B527-1280F3B30D5F}" srcOrd="0" destOrd="0" presId="urn:microsoft.com/office/officeart/2008/layout/LinedList"/>
    <dgm:cxn modelId="{14D43576-4D76-6046-A3C9-3686CA7FB7E6}" type="presParOf" srcId="{148BDFD5-71DA-F743-BBF8-EE95F752C56B}" destId="{5466F263-A293-AE4C-9FE7-5F98B4F59E1D}" srcOrd="1" destOrd="0" presId="urn:microsoft.com/office/officeart/2008/layout/LinedList"/>
    <dgm:cxn modelId="{1C792AE5-A74D-9340-88F6-39D1F9CC0B22}" type="presParOf" srcId="{5466F263-A293-AE4C-9FE7-5F98B4F59E1D}" destId="{5E1867CF-5119-BC42-B7B5-E7C6060BD36B}" srcOrd="0" destOrd="0" presId="urn:microsoft.com/office/officeart/2008/layout/LinedList"/>
    <dgm:cxn modelId="{D2E28DBA-7CDC-304E-A74C-B5365A0F37AA}" type="presParOf" srcId="{5466F263-A293-AE4C-9FE7-5F98B4F59E1D}" destId="{149AEBD1-2E07-3A47-AA05-B423A6EF027C}" srcOrd="1" destOrd="0" presId="urn:microsoft.com/office/officeart/2008/layout/LinedList"/>
    <dgm:cxn modelId="{7F6B9354-F445-E646-A2B0-832067C0A277}" type="presParOf" srcId="{148BDFD5-71DA-F743-BBF8-EE95F752C56B}" destId="{7012926E-3CB8-2D48-9862-8AA4A63C01B8}" srcOrd="2" destOrd="0" presId="urn:microsoft.com/office/officeart/2008/layout/LinedList"/>
    <dgm:cxn modelId="{E9A837F6-08CC-5145-9827-B21D0346DFA6}" type="presParOf" srcId="{148BDFD5-71DA-F743-BBF8-EE95F752C56B}" destId="{0286D41B-B19A-D647-9365-0B60378E1AD4}" srcOrd="3" destOrd="0" presId="urn:microsoft.com/office/officeart/2008/layout/LinedList"/>
    <dgm:cxn modelId="{FC19912E-78BD-FA40-A4B0-FD7C62FF9845}" type="presParOf" srcId="{0286D41B-B19A-D647-9365-0B60378E1AD4}" destId="{713998CE-00EC-954B-B7B9-E0D0DA0CF816}" srcOrd="0" destOrd="0" presId="urn:microsoft.com/office/officeart/2008/layout/LinedList"/>
    <dgm:cxn modelId="{70E6AE4F-CA63-0C4F-A093-5FA000A00EEA}" type="presParOf" srcId="{0286D41B-B19A-D647-9365-0B60378E1AD4}" destId="{9F26AA0F-084F-3B4D-88AD-E407F6F7C9F3}" srcOrd="1" destOrd="0" presId="urn:microsoft.com/office/officeart/2008/layout/LinedList"/>
    <dgm:cxn modelId="{116676C9-0D6C-0F43-8AE2-85B12898148A}" type="presParOf" srcId="{148BDFD5-71DA-F743-BBF8-EE95F752C56B}" destId="{D07A3F8E-2FAF-584A-BCCB-673AF54A205C}" srcOrd="4" destOrd="0" presId="urn:microsoft.com/office/officeart/2008/layout/LinedList"/>
    <dgm:cxn modelId="{02366806-CF09-7F46-AA20-01E9A52F55A4}" type="presParOf" srcId="{148BDFD5-71DA-F743-BBF8-EE95F752C56B}" destId="{5E65BBFE-CB85-D64C-AC68-2A1D7094E6DD}" srcOrd="5" destOrd="0" presId="urn:microsoft.com/office/officeart/2008/layout/LinedList"/>
    <dgm:cxn modelId="{ACADBF97-5A36-864B-B9B5-3FD44E16FA14}" type="presParOf" srcId="{5E65BBFE-CB85-D64C-AC68-2A1D7094E6DD}" destId="{63F199FC-8A59-BE4F-B6A3-931F7DDD654D}" srcOrd="0" destOrd="0" presId="urn:microsoft.com/office/officeart/2008/layout/LinedList"/>
    <dgm:cxn modelId="{BDC92E02-9D4D-DA46-88C1-258CD7533593}" type="presParOf" srcId="{5E65BBFE-CB85-D64C-AC68-2A1D7094E6DD}" destId="{B967567C-5146-C447-999F-5BD1F3FC755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9B8B43-F3DF-8E47-9EC8-0B2AA1887069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6B2117-E449-DE4E-A730-4B29DABF4240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Rilevazione del problema</a:t>
          </a:r>
          <a:endParaRPr lang="en-US" sz="3200" kern="1200"/>
        </a:p>
      </dsp:txBody>
      <dsp:txXfrm>
        <a:off x="0" y="0"/>
        <a:ext cx="5000124" cy="1363480"/>
      </dsp:txXfrm>
    </dsp:sp>
    <dsp:sp modelId="{F952BDB3-62A6-E048-8190-99D75EAB8D2A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C2A998-9706-5144-91C5-31BD3F4DA73F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Rappresentazione o modello iniziale del problema</a:t>
          </a:r>
          <a:endParaRPr lang="en-US" sz="3200" kern="1200"/>
        </a:p>
      </dsp:txBody>
      <dsp:txXfrm>
        <a:off x="0" y="1363480"/>
        <a:ext cx="5000124" cy="1363480"/>
      </dsp:txXfrm>
    </dsp:sp>
    <dsp:sp modelId="{1C9ADFBD-05CB-814C-8F27-736DCAEE2C81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EFF52BF-AAE1-334C-938B-853E77C33A7D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Tentativi di soluzione (fase iterativa)</a:t>
          </a:r>
          <a:endParaRPr lang="en-US" sz="3200" kern="1200"/>
        </a:p>
      </dsp:txBody>
      <dsp:txXfrm>
        <a:off x="0" y="2726960"/>
        <a:ext cx="5000124" cy="1363480"/>
      </dsp:txXfrm>
    </dsp:sp>
    <dsp:sp modelId="{D5A69AB0-5AE2-BA46-8BE8-EAF7DB937A53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931138-F6A9-CF48-BBF4-A51F5AA63108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Ristrutturazione (fase iterativa)</a:t>
          </a:r>
          <a:endParaRPr lang="en-US" sz="3200" kern="1200"/>
        </a:p>
      </dsp:txBody>
      <dsp:txXfrm>
        <a:off x="0" y="4090440"/>
        <a:ext cx="5000124" cy="1363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1327BF-B728-E54A-9C83-9A6742CEB42F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43F06B-2E29-D24F-BC34-A3597BA82584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scaturisce dal notare una discrepanza tra lo stato attuale dell’ambiente e/o dell’organismo e uno stato alternativo che si desidera raggiungere. Coinvolge la </a:t>
          </a:r>
          <a:r>
            <a:rPr lang="it-IT" sz="2300" b="1" kern="1200" dirty="0"/>
            <a:t>motivazione</a:t>
          </a:r>
          <a:r>
            <a:rPr lang="it-IT" sz="2300" kern="1200" dirty="0"/>
            <a:t> (</a:t>
          </a:r>
          <a:r>
            <a:rPr lang="it-IT" sz="2300" kern="1200" dirty="0" err="1"/>
            <a:t>cap</a:t>
          </a:r>
          <a:r>
            <a:rPr lang="it-IT" sz="2300" kern="1200" dirty="0"/>
            <a:t> 12)</a:t>
          </a:r>
          <a:endParaRPr lang="en-US" sz="2300" kern="1200" dirty="0"/>
        </a:p>
      </dsp:txBody>
      <dsp:txXfrm>
        <a:off x="0" y="2663"/>
        <a:ext cx="5000124" cy="1816197"/>
      </dsp:txXfrm>
    </dsp:sp>
    <dsp:sp modelId="{CDEFE3EC-2CC7-5F4D-B74C-3B4810A768C5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4D1B9E-459C-0F4F-AAD7-195355260D82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Se la discrepanza può essere risolta con un’azione conosciuta e non ostacolata non abbiamo un “problema”</a:t>
          </a:r>
          <a:endParaRPr lang="en-US" sz="2300" kern="1200"/>
        </a:p>
      </dsp:txBody>
      <dsp:txXfrm>
        <a:off x="0" y="1818861"/>
        <a:ext cx="5000124" cy="1816197"/>
      </dsp:txXfrm>
    </dsp:sp>
    <dsp:sp modelId="{4607B005-8FD9-214F-A87B-9709A39871E0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3D4095-D7A1-1A4B-A1F5-C259E2A2ED8D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Altrimenti, è necessario il coinvolgimento del pensiero</a:t>
          </a:r>
          <a:endParaRPr lang="en-US" sz="2300" kern="1200"/>
        </a:p>
      </dsp:txBody>
      <dsp:txXfrm>
        <a:off x="0" y="3635058"/>
        <a:ext cx="5000124" cy="18161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8B641-5068-1A4C-95CD-CD69AE3560F7}">
      <dsp:nvSpPr>
        <dsp:cNvPr id="0" name=""/>
        <dsp:cNvSpPr/>
      </dsp:nvSpPr>
      <dsp:spPr>
        <a:xfrm>
          <a:off x="1118728" y="431"/>
          <a:ext cx="2837340" cy="170240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È la parte </a:t>
          </a:r>
          <a:r>
            <a:rPr lang="it-IT" sz="1700" b="1" kern="1200" dirty="0"/>
            <a:t>induttiva</a:t>
          </a:r>
          <a:r>
            <a:rPr lang="it-IT" sz="1700" kern="1200" dirty="0"/>
            <a:t> del </a:t>
          </a:r>
          <a:r>
            <a:rPr lang="it-IT" sz="1700" kern="1200" dirty="0" err="1"/>
            <a:t>problem</a:t>
          </a:r>
          <a:r>
            <a:rPr lang="it-IT" sz="1700" kern="1200" dirty="0"/>
            <a:t> </a:t>
          </a:r>
          <a:r>
            <a:rPr lang="it-IT" sz="1700" kern="1200" dirty="0" err="1"/>
            <a:t>solving</a:t>
          </a:r>
          <a:endParaRPr lang="en-US" sz="1700" kern="1200" dirty="0"/>
        </a:p>
      </dsp:txBody>
      <dsp:txXfrm>
        <a:off x="1118728" y="431"/>
        <a:ext cx="2837340" cy="1702404"/>
      </dsp:txXfrm>
    </dsp:sp>
    <dsp:sp modelId="{E995D86F-8FCB-CB42-9F49-1F6A9D1FA0FB}">
      <dsp:nvSpPr>
        <dsp:cNvPr id="0" name=""/>
        <dsp:cNvSpPr/>
      </dsp:nvSpPr>
      <dsp:spPr>
        <a:xfrm>
          <a:off x="4239802" y="431"/>
          <a:ext cx="2837340" cy="1702404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partendo dai dati del problema, combinandoli mentalmente e integrandoli con le conoscenze precedenti, si cerca di comprenderlo per guidare le </a:t>
          </a:r>
          <a:r>
            <a:rPr lang="it-IT" sz="1700" b="1" kern="1200" dirty="0"/>
            <a:t>ipotesi di soluzione </a:t>
          </a:r>
          <a:endParaRPr lang="en-US" sz="1700" b="1" kern="1200" dirty="0"/>
        </a:p>
      </dsp:txBody>
      <dsp:txXfrm>
        <a:off x="4239802" y="431"/>
        <a:ext cx="2837340" cy="1702404"/>
      </dsp:txXfrm>
    </dsp:sp>
    <dsp:sp modelId="{C11CC845-3E70-1B47-A9F8-4616C1FC88FF}">
      <dsp:nvSpPr>
        <dsp:cNvPr id="0" name=""/>
        <dsp:cNvSpPr/>
      </dsp:nvSpPr>
      <dsp:spPr>
        <a:xfrm>
          <a:off x="1118728" y="1986569"/>
          <a:ext cx="2837340" cy="1702404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Coinvolge l’</a:t>
          </a:r>
          <a:r>
            <a:rPr lang="it-IT" sz="1700" b="1" kern="1200" dirty="0"/>
            <a:t>abduzione</a:t>
          </a:r>
          <a:r>
            <a:rPr lang="it-IT" sz="1700" kern="1200" dirty="0"/>
            <a:t> (</a:t>
          </a:r>
          <a:r>
            <a:rPr lang="it-IT" sz="1700" kern="1200" dirty="0" err="1"/>
            <a:t>cap</a:t>
          </a:r>
          <a:r>
            <a:rPr lang="it-IT" sz="1700" kern="1200" dirty="0"/>
            <a:t> 7): comprendere il problema significa darsene una spiegazione</a:t>
          </a:r>
          <a:endParaRPr lang="en-US" sz="1700" kern="1200" dirty="0"/>
        </a:p>
      </dsp:txBody>
      <dsp:txXfrm>
        <a:off x="1118728" y="1986569"/>
        <a:ext cx="2837340" cy="1702404"/>
      </dsp:txXfrm>
    </dsp:sp>
    <dsp:sp modelId="{C7EF7000-146A-214F-B0C2-82FAE57D0A87}">
      <dsp:nvSpPr>
        <dsp:cNvPr id="0" name=""/>
        <dsp:cNvSpPr/>
      </dsp:nvSpPr>
      <dsp:spPr>
        <a:xfrm>
          <a:off x="4239802" y="1986569"/>
          <a:ext cx="2837340" cy="1702404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Coinvolge la </a:t>
          </a:r>
          <a:r>
            <a:rPr lang="it-IT" sz="1700" b="1" kern="1200" dirty="0"/>
            <a:t>categorizzazione</a:t>
          </a:r>
          <a:r>
            <a:rPr lang="it-IT" sz="1700" kern="1200" dirty="0"/>
            <a:t> (</a:t>
          </a:r>
          <a:r>
            <a:rPr lang="it-IT" sz="1700" kern="1200" dirty="0" err="1"/>
            <a:t>cap</a:t>
          </a:r>
          <a:r>
            <a:rPr lang="it-IT" sz="1700" kern="1200" dirty="0"/>
            <a:t> 7): ogni volta che si tenta di classificare il problema entro tipologie di problemi simili incontrati in passato</a:t>
          </a:r>
          <a:endParaRPr lang="en-US" sz="1700" kern="1200" dirty="0"/>
        </a:p>
      </dsp:txBody>
      <dsp:txXfrm>
        <a:off x="4239802" y="1986569"/>
        <a:ext cx="2837340" cy="17024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1F67CA-620F-EE4A-A268-25B2A846E7C8}">
      <dsp:nvSpPr>
        <dsp:cNvPr id="0" name=""/>
        <dsp:cNvSpPr/>
      </dsp:nvSpPr>
      <dsp:spPr>
        <a:xfrm>
          <a:off x="0" y="158066"/>
          <a:ext cx="5000124" cy="11977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Chi studia il </a:t>
          </a:r>
          <a:r>
            <a:rPr lang="it-IT" sz="1700" kern="1200" dirty="0" err="1">
              <a:solidFill>
                <a:schemeClr val="tx1"/>
              </a:solidFill>
            </a:rPr>
            <a:t>problem</a:t>
          </a:r>
          <a:r>
            <a:rPr lang="it-IT" sz="1700" kern="1200" dirty="0">
              <a:solidFill>
                <a:schemeClr val="tx1"/>
              </a:solidFill>
            </a:rPr>
            <a:t> </a:t>
          </a:r>
          <a:r>
            <a:rPr lang="it-IT" sz="1700" kern="1200" dirty="0" err="1">
              <a:solidFill>
                <a:schemeClr val="tx1"/>
              </a:solidFill>
            </a:rPr>
            <a:t>solving</a:t>
          </a:r>
          <a:r>
            <a:rPr lang="it-IT" sz="1700" kern="1200" dirty="0">
              <a:solidFill>
                <a:schemeClr val="tx1"/>
              </a:solidFill>
            </a:rPr>
            <a:t> sa di occuparsi di un oggetto complesso, che coinvolge e recluta molti processi di diversi livelli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58469" y="216535"/>
        <a:ext cx="4883186" cy="1080812"/>
      </dsp:txXfrm>
    </dsp:sp>
    <dsp:sp modelId="{DA136DC8-E93F-E946-82E3-213182ED36A3}">
      <dsp:nvSpPr>
        <dsp:cNvPr id="0" name=""/>
        <dsp:cNvSpPr/>
      </dsp:nvSpPr>
      <dsp:spPr>
        <a:xfrm>
          <a:off x="0" y="1404777"/>
          <a:ext cx="5000124" cy="1197750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Alcuni studi hanno affrontato questa complessità con un approccio </a:t>
          </a:r>
          <a:r>
            <a:rPr lang="it-IT" sz="1700" b="1" kern="1200" dirty="0">
              <a:solidFill>
                <a:schemeClr val="tx1"/>
              </a:solidFill>
            </a:rPr>
            <a:t>globale</a:t>
          </a:r>
          <a:r>
            <a:rPr lang="it-IT" sz="1700" kern="1200" dirty="0">
              <a:solidFill>
                <a:schemeClr val="tx1"/>
              </a:solidFill>
            </a:rPr>
            <a:t>, o </a:t>
          </a:r>
          <a:r>
            <a:rPr lang="it-IT" sz="1700" b="1" kern="1200" dirty="0">
              <a:solidFill>
                <a:schemeClr val="tx1"/>
              </a:solidFill>
            </a:rPr>
            <a:t>olistico</a:t>
          </a:r>
          <a:r>
            <a:rPr lang="it-IT" sz="1700" kern="1200" dirty="0">
              <a:solidFill>
                <a:schemeClr val="tx1"/>
              </a:solidFill>
            </a:rPr>
            <a:t>, avvalendosi di problemi la cui soluzione richiedeva molti e diversi processi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58469" y="1463246"/>
        <a:ext cx="4883186" cy="1080812"/>
      </dsp:txXfrm>
    </dsp:sp>
    <dsp:sp modelId="{7078F268-D14E-4048-842C-5FBE2E57656D}">
      <dsp:nvSpPr>
        <dsp:cNvPr id="0" name=""/>
        <dsp:cNvSpPr/>
      </dsp:nvSpPr>
      <dsp:spPr>
        <a:xfrm>
          <a:off x="0" y="2602527"/>
          <a:ext cx="5000124" cy="862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21590" rIns="120904" bIns="2159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300" kern="1200" dirty="0">
              <a:solidFill>
                <a:schemeClr val="tx1"/>
              </a:solidFill>
            </a:rPr>
            <a:t>senza individuare i dettagli degli uni rispetto agli altri, </a:t>
          </a:r>
          <a:endParaRPr lang="en-US" sz="1300" kern="1200" dirty="0">
            <a:solidFill>
              <a:schemeClr val="tx1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300" kern="1200" dirty="0">
              <a:solidFill>
                <a:schemeClr val="tx1"/>
              </a:solidFill>
            </a:rPr>
            <a:t>soffermandosi sui principali fenomeni psicologici legati al </a:t>
          </a:r>
          <a:r>
            <a:rPr lang="it-IT" sz="1300" kern="1200" dirty="0" err="1">
              <a:solidFill>
                <a:schemeClr val="tx1"/>
              </a:solidFill>
            </a:rPr>
            <a:t>problem</a:t>
          </a:r>
          <a:r>
            <a:rPr lang="it-IT" sz="1300" kern="1200" dirty="0">
              <a:solidFill>
                <a:schemeClr val="tx1"/>
              </a:solidFill>
            </a:rPr>
            <a:t> </a:t>
          </a:r>
          <a:r>
            <a:rPr lang="it-IT" sz="1300" kern="1200" dirty="0" err="1">
              <a:solidFill>
                <a:schemeClr val="tx1"/>
              </a:solidFill>
            </a:rPr>
            <a:t>solving</a:t>
          </a:r>
          <a:r>
            <a:rPr lang="it-IT" sz="1300" kern="1200" dirty="0">
              <a:solidFill>
                <a:schemeClr val="tx1"/>
              </a:solidFill>
            </a:rPr>
            <a:t>. </a:t>
          </a:r>
          <a:endParaRPr lang="en-US" sz="1300" kern="1200" dirty="0">
            <a:solidFill>
              <a:schemeClr val="tx1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300" kern="1200" dirty="0">
              <a:solidFill>
                <a:schemeClr val="tx1"/>
              </a:solidFill>
            </a:rPr>
            <a:t>Sono soprattutto gli studi sviluppati entro la scuola della </a:t>
          </a:r>
          <a:r>
            <a:rPr lang="it-IT" sz="1300" b="1" kern="1200" dirty="0">
              <a:solidFill>
                <a:schemeClr val="tx1"/>
              </a:solidFill>
            </a:rPr>
            <a:t>Gestalt</a:t>
          </a:r>
          <a:r>
            <a:rPr lang="it-IT" sz="1300" kern="1200" dirty="0">
              <a:solidFill>
                <a:schemeClr val="tx1"/>
              </a:solidFill>
            </a:rPr>
            <a:t> 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0" y="2602527"/>
        <a:ext cx="5000124" cy="862155"/>
      </dsp:txXfrm>
    </dsp:sp>
    <dsp:sp modelId="{294AB9D5-11A4-1F4D-A04D-E2156121AC4E}">
      <dsp:nvSpPr>
        <dsp:cNvPr id="0" name=""/>
        <dsp:cNvSpPr/>
      </dsp:nvSpPr>
      <dsp:spPr>
        <a:xfrm>
          <a:off x="0" y="3464682"/>
          <a:ext cx="5000124" cy="119775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Altri studi, di stampo cognitivista, hanno assunto una prospettiva </a:t>
          </a:r>
          <a:r>
            <a:rPr lang="it-IT" sz="1700" b="1" kern="1200" dirty="0">
              <a:solidFill>
                <a:schemeClr val="tx1"/>
              </a:solidFill>
            </a:rPr>
            <a:t>analitica</a:t>
          </a:r>
          <a:r>
            <a:rPr lang="it-IT" sz="1700" kern="1200" dirty="0">
              <a:solidFill>
                <a:schemeClr val="tx1"/>
              </a:solidFill>
            </a:rPr>
            <a:t> 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58469" y="3523151"/>
        <a:ext cx="4883186" cy="1080812"/>
      </dsp:txXfrm>
    </dsp:sp>
    <dsp:sp modelId="{D14AB302-7E50-C548-84BC-B81BC2DE31C8}">
      <dsp:nvSpPr>
        <dsp:cNvPr id="0" name=""/>
        <dsp:cNvSpPr/>
      </dsp:nvSpPr>
      <dsp:spPr>
        <a:xfrm>
          <a:off x="0" y="4662433"/>
          <a:ext cx="5000124" cy="633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21590" rIns="120904" bIns="2159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300" kern="1200" dirty="0">
              <a:solidFill>
                <a:schemeClr val="tx1"/>
              </a:solidFill>
            </a:rPr>
            <a:t>descrivono con maggiore granularità quali meccanismi psicologici siano alla base di diversi tipi di ragionamenti, </a:t>
          </a:r>
          <a:endParaRPr lang="en-US" sz="1300" kern="1200" dirty="0">
            <a:solidFill>
              <a:schemeClr val="tx1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300" kern="1200" dirty="0">
              <a:solidFill>
                <a:schemeClr val="tx1"/>
              </a:solidFill>
            </a:rPr>
            <a:t>a loro volta alla base dei tentativi di soluzione di problemi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0" y="4662433"/>
        <a:ext cx="5000124" cy="6334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AC168D-25FB-4012-81AB-1D12FDE66DC4}">
      <dsp:nvSpPr>
        <dsp:cNvPr id="0" name=""/>
        <dsp:cNvSpPr/>
      </dsp:nvSpPr>
      <dsp:spPr>
        <a:xfrm>
          <a:off x="1228141" y="0"/>
          <a:ext cx="1317282" cy="12239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89C37-2CD2-496B-BD00-8025D21899D6}">
      <dsp:nvSpPr>
        <dsp:cNvPr id="0" name=""/>
        <dsp:cNvSpPr/>
      </dsp:nvSpPr>
      <dsp:spPr>
        <a:xfrm>
          <a:off x="4950" y="1391437"/>
          <a:ext cx="3763664" cy="524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it-IT" sz="3000" kern="1200"/>
            <a:t>Il pensiero riproduttivo: </a:t>
          </a:r>
          <a:endParaRPr lang="en-US" sz="3000" kern="1200"/>
        </a:p>
      </dsp:txBody>
      <dsp:txXfrm>
        <a:off x="4950" y="1391437"/>
        <a:ext cx="3763664" cy="524539"/>
      </dsp:txXfrm>
    </dsp:sp>
    <dsp:sp modelId="{3AB53E73-1609-4EEB-91AA-B768536BC851}">
      <dsp:nvSpPr>
        <dsp:cNvPr id="0" name=""/>
        <dsp:cNvSpPr/>
      </dsp:nvSpPr>
      <dsp:spPr>
        <a:xfrm>
          <a:off x="4950" y="1993890"/>
          <a:ext cx="3763664" cy="2198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Capacità di replicare e concatenare procedure e operazioni apprese in passato risolvendo problemi che ci sembrano simili a quello attuale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La soluzione si dipana in una sequenza di passaggi volontari; sensazione di avvicinarsi progressivamente alla meta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oggi lo chiamiamo “</a:t>
          </a:r>
          <a:r>
            <a:rPr lang="it-IT" sz="1700" kern="1200" dirty="0" err="1"/>
            <a:t>problem</a:t>
          </a:r>
          <a:r>
            <a:rPr lang="it-IT" sz="1700" kern="1200" dirty="0"/>
            <a:t> </a:t>
          </a:r>
          <a:r>
            <a:rPr lang="it-IT" sz="1700" kern="1200" dirty="0" err="1"/>
            <a:t>solving</a:t>
          </a:r>
          <a:r>
            <a:rPr lang="it-IT" sz="1700" kern="1200" dirty="0"/>
            <a:t> analitico”</a:t>
          </a:r>
          <a:endParaRPr lang="en-US" sz="1700" kern="1200" dirty="0"/>
        </a:p>
      </dsp:txBody>
      <dsp:txXfrm>
        <a:off x="4950" y="1993890"/>
        <a:ext cx="3763664" cy="2198914"/>
      </dsp:txXfrm>
    </dsp:sp>
    <dsp:sp modelId="{3A0864C9-44AA-4C2A-A682-AF58C4C16357}">
      <dsp:nvSpPr>
        <dsp:cNvPr id="0" name=""/>
        <dsp:cNvSpPr/>
      </dsp:nvSpPr>
      <dsp:spPr>
        <a:xfrm>
          <a:off x="5650447" y="0"/>
          <a:ext cx="1317282" cy="12239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F9B988-D203-4962-AFD3-59B11D794DD3}">
      <dsp:nvSpPr>
        <dsp:cNvPr id="0" name=""/>
        <dsp:cNvSpPr/>
      </dsp:nvSpPr>
      <dsp:spPr>
        <a:xfrm>
          <a:off x="4427256" y="1391437"/>
          <a:ext cx="3763664" cy="524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it-IT" sz="3000" kern="1200"/>
            <a:t>Il pensiero produttivo:</a:t>
          </a:r>
          <a:endParaRPr lang="en-US" sz="3000" kern="1200"/>
        </a:p>
      </dsp:txBody>
      <dsp:txXfrm>
        <a:off x="4427256" y="1391437"/>
        <a:ext cx="3763664" cy="524539"/>
      </dsp:txXfrm>
    </dsp:sp>
    <dsp:sp modelId="{F2BE5840-3F7C-49AD-94DD-C973C1DBC7CE}">
      <dsp:nvSpPr>
        <dsp:cNvPr id="0" name=""/>
        <dsp:cNvSpPr/>
      </dsp:nvSpPr>
      <dsp:spPr>
        <a:xfrm>
          <a:off x="4427256" y="1993890"/>
          <a:ext cx="3763664" cy="2198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permette di ricombinare	concetti e nozioni in forme nuove; discontinuità rispetto ai tentativi di soluzione precedenti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genera soluzioni mai tentate o esperite prima</a:t>
          </a:r>
          <a:endParaRPr lang="en-US" sz="1700" kern="1200" dirty="0"/>
        </a:p>
      </dsp:txBody>
      <dsp:txXfrm>
        <a:off x="4427256" y="1993890"/>
        <a:ext cx="3763664" cy="21989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0FA07-69CD-2845-985C-BB53AD1DE045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 err="1">
              <a:solidFill>
                <a:schemeClr val="tx1"/>
              </a:solidFill>
            </a:rPr>
            <a:t>Köhler</a:t>
          </a:r>
          <a:r>
            <a:rPr lang="it-IT" sz="1800" kern="1200" dirty="0">
              <a:solidFill>
                <a:schemeClr val="tx1"/>
              </a:solidFill>
            </a:rPr>
            <a:t> dimostra capacità di </a:t>
          </a:r>
          <a:r>
            <a:rPr lang="it-IT" sz="1800" b="1" kern="1200" dirty="0" err="1">
              <a:solidFill>
                <a:schemeClr val="tx1"/>
              </a:solidFill>
            </a:rPr>
            <a:t>detouring</a:t>
          </a:r>
          <a:r>
            <a:rPr lang="it-IT" sz="1800" kern="1200" dirty="0">
              <a:solidFill>
                <a:schemeClr val="tx1"/>
              </a:solidFill>
            </a:rPr>
            <a:t> negli scimpanzé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15337" y="2413"/>
        <a:ext cx="3221521" cy="1932912"/>
      </dsp:txXfrm>
    </dsp:sp>
    <dsp:sp modelId="{9EF99E17-AF40-9E41-9C61-1EAE6F9C2112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Il </a:t>
          </a:r>
          <a:r>
            <a:rPr lang="it-IT" sz="1800" kern="1200" dirty="0" err="1">
              <a:solidFill>
                <a:schemeClr val="tx1"/>
              </a:solidFill>
            </a:rPr>
            <a:t>detouring</a:t>
          </a:r>
          <a:r>
            <a:rPr lang="it-IT" sz="1800" kern="1200" dirty="0">
              <a:solidFill>
                <a:schemeClr val="tx1"/>
              </a:solidFill>
            </a:rPr>
            <a:t> è la </a:t>
          </a:r>
          <a:r>
            <a:rPr lang="it-IT" sz="1800" b="1" kern="1200" dirty="0">
              <a:solidFill>
                <a:schemeClr val="tx1"/>
              </a:solidFill>
            </a:rPr>
            <a:t>capacità di avvicinarsi ad un obiettivo in modo indiretto</a:t>
          </a:r>
          <a:r>
            <a:rPr lang="it-IT" sz="1800" kern="1200" dirty="0">
              <a:solidFill>
                <a:schemeClr val="tx1"/>
              </a:solidFill>
            </a:rPr>
            <a:t>, seguendo un percorso mai seguito prima e che </a:t>
          </a:r>
          <a:r>
            <a:rPr lang="it-IT" sz="1800" b="1" kern="1200" dirty="0">
              <a:solidFill>
                <a:schemeClr val="tx1"/>
              </a:solidFill>
            </a:rPr>
            <a:t>non è</a:t>
          </a:r>
          <a:r>
            <a:rPr lang="it-IT" sz="1800" kern="1200" dirty="0">
              <a:solidFill>
                <a:schemeClr val="tx1"/>
              </a:solidFill>
            </a:rPr>
            <a:t> il più breve tra quelli disponibili, né quello appreso e comunemente seguito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59011" y="2413"/>
        <a:ext cx="3221521" cy="1932912"/>
      </dsp:txXfrm>
    </dsp:sp>
    <dsp:sp modelId="{A572CED7-F213-4E4C-AC7D-655945F470DB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>
              <a:solidFill>
                <a:schemeClr val="tx1"/>
              </a:solidFill>
            </a:rPr>
            <a:t>Richiede la rappresentazione mentale di una mappa sulla quale pianificare il percorso</a:t>
          </a:r>
          <a:endParaRPr lang="en-US" sz="1800" kern="1200">
            <a:solidFill>
              <a:schemeClr val="tx1"/>
            </a:solidFill>
          </a:endParaRPr>
        </a:p>
      </dsp:txBody>
      <dsp:txXfrm>
        <a:off x="715337" y="2257478"/>
        <a:ext cx="3221521" cy="1932912"/>
      </dsp:txXfrm>
    </dsp:sp>
    <dsp:sp modelId="{70BA7FD7-CBFA-8E49-81BC-98B86404026B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Primo indizio di presenza di un pensiero </a:t>
          </a:r>
          <a:r>
            <a:rPr lang="it-IT" sz="1800" b="1" kern="1200" dirty="0">
              <a:solidFill>
                <a:schemeClr val="tx1"/>
              </a:solidFill>
            </a:rPr>
            <a:t>produttivo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59011" y="2257478"/>
        <a:ext cx="3221521" cy="19329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E67FFE-C406-2B4F-9718-5930F12D2A93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Di fronte a un problema nuovo, gli scimpanzé tendevano a produrre tentativi diretti, e non efficaci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15337" y="2413"/>
        <a:ext cx="3221521" cy="1932912"/>
      </dsp:txXfrm>
    </dsp:sp>
    <dsp:sp modelId="{73A83B30-3613-4648-8076-589224F3140C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Talvolta si “fissavano” su un certo tipo di soluzione, ripetendola più volte, anche dopo aver constatato che non era efficace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59011" y="2413"/>
        <a:ext cx="3221521" cy="1932912"/>
      </dsp:txXfrm>
    </dsp:sp>
    <dsp:sp modelId="{F0472333-D69D-C84F-84D8-FFA43B9C5FE1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Innervositi e irritati, si ritiravano in una pausa di inattività, durante la quale guardavano le banane, le casse, i pali, e tutti gli altri componenti della scena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15337" y="2257478"/>
        <a:ext cx="3221521" cy="1932912"/>
      </dsp:txXfrm>
    </dsp:sp>
    <dsp:sp modelId="{F83C4844-C582-984E-BD08-08BA15D7D019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solidFill>
                <a:schemeClr val="tx1"/>
              </a:solidFill>
            </a:rPr>
            <a:t>Talvolta, quando emergevano dalla pausa, si dirigevano direttamente verso alcuni oggetti e li combinavano e utilizzavano per tentare una soluzione nuova rispetto alle precedenti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59011" y="2257478"/>
        <a:ext cx="3221521" cy="19329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E7FE0-9FAA-0143-BCFA-8BDBE532F2C4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Manifestazioni comportamentali frequentemente osservate durante la risoluzione di alcuni tipi di problemi</a:t>
          </a:r>
          <a:endParaRPr lang="en-US" sz="2200" kern="1200"/>
        </a:p>
      </dsp:txBody>
      <dsp:txXfrm>
        <a:off x="715337" y="2413"/>
        <a:ext cx="3221521" cy="1932912"/>
      </dsp:txXfrm>
    </dsp:sp>
    <dsp:sp modelId="{EB66B61A-20DA-E14D-AC87-2CC31B1911DA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In particolare nei </a:t>
          </a:r>
          <a:r>
            <a:rPr lang="it-IT" sz="2200" b="1" kern="1200"/>
            <a:t>problemi per insight</a:t>
          </a:r>
          <a:endParaRPr lang="en-US" sz="2200" kern="1200"/>
        </a:p>
      </dsp:txBody>
      <dsp:txXfrm>
        <a:off x="4259011" y="2413"/>
        <a:ext cx="3221521" cy="1932912"/>
      </dsp:txXfrm>
    </dsp:sp>
    <dsp:sp modelId="{C5CE384F-19EA-CD47-9B9A-55A2A3603169}">
      <dsp:nvSpPr>
        <dsp:cNvPr id="0" name=""/>
        <dsp:cNvSpPr/>
      </dsp:nvSpPr>
      <dsp:spPr>
        <a:xfrm>
          <a:off x="2487174" y="2257478"/>
          <a:ext cx="3221521" cy="1932912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Ma oggi sappiamo che possono presentarsi in in ogni tipo di problema</a:t>
          </a:r>
          <a:endParaRPr lang="en-US" sz="2200" kern="1200"/>
        </a:p>
      </dsp:txBody>
      <dsp:txXfrm>
        <a:off x="2487174" y="2257478"/>
        <a:ext cx="3221521" cy="193291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3F1A94-9249-684E-B260-6B519678554F}">
      <dsp:nvSpPr>
        <dsp:cNvPr id="0" name=""/>
        <dsp:cNvSpPr/>
      </dsp:nvSpPr>
      <dsp:spPr>
        <a:xfrm>
          <a:off x="0" y="39002"/>
          <a:ext cx="8195871" cy="989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</a:rPr>
            <a:t>Impasse</a:t>
          </a:r>
          <a:r>
            <a:rPr lang="it-IT" sz="1800" kern="1200" dirty="0">
              <a:solidFill>
                <a:schemeClr val="tx1"/>
              </a:solidFill>
            </a:rPr>
            <a:t>: il partecipante ha esplorato tutte le possibilità a sua disposizione; ha prodotto una serie di tentativi di soluzione, senza raggiungere un buon esito. Si blocca, può abbandonare il compito.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8319" y="87321"/>
        <a:ext cx="8099233" cy="893182"/>
      </dsp:txXfrm>
    </dsp:sp>
    <dsp:sp modelId="{D8D90DBC-DB59-E94D-B578-25A4BAAE02D6}">
      <dsp:nvSpPr>
        <dsp:cNvPr id="0" name=""/>
        <dsp:cNvSpPr/>
      </dsp:nvSpPr>
      <dsp:spPr>
        <a:xfrm>
          <a:off x="0" y="1080662"/>
          <a:ext cx="8195871" cy="98982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</a:rPr>
            <a:t>Fissità o fissazione</a:t>
          </a:r>
          <a:r>
            <a:rPr lang="it-IT" sz="1800" kern="1200" dirty="0">
              <a:solidFill>
                <a:schemeClr val="tx1"/>
              </a:solidFill>
            </a:rPr>
            <a:t>: il partecipante tenta più volte una strategia già provata, e rivelatasi inefficace. Non riesce a disancorarsi da vecchie ipotesi per sviluppare nuove possibilità.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8319" y="1128981"/>
        <a:ext cx="8099233" cy="893182"/>
      </dsp:txXfrm>
    </dsp:sp>
    <dsp:sp modelId="{D6CB02FF-30D1-8F49-A17B-7549924BC5CC}">
      <dsp:nvSpPr>
        <dsp:cNvPr id="0" name=""/>
        <dsp:cNvSpPr/>
      </dsp:nvSpPr>
      <dsp:spPr>
        <a:xfrm>
          <a:off x="0" y="2122322"/>
          <a:ext cx="8195871" cy="98982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</a:rPr>
            <a:t>Incubazione</a:t>
          </a:r>
          <a:r>
            <a:rPr lang="it-IT" sz="1800" kern="1200" dirty="0">
              <a:solidFill>
                <a:schemeClr val="tx1"/>
              </a:solidFill>
            </a:rPr>
            <a:t>: una pausa temporale interposta tra diversi tentativi di soluzione, durante la quale il partecipante non si dedica al problema, può aiutare a trovare una nuova soluzione.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8319" y="2170641"/>
        <a:ext cx="8099233" cy="893182"/>
      </dsp:txXfrm>
    </dsp:sp>
    <dsp:sp modelId="{02BA0554-1949-A84F-9E8A-22646B44ACB4}">
      <dsp:nvSpPr>
        <dsp:cNvPr id="0" name=""/>
        <dsp:cNvSpPr/>
      </dsp:nvSpPr>
      <dsp:spPr>
        <a:xfrm>
          <a:off x="0" y="3163982"/>
          <a:ext cx="8195871" cy="9898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 err="1">
              <a:solidFill>
                <a:schemeClr val="tx1"/>
              </a:solidFill>
            </a:rPr>
            <a:t>Aha</a:t>
          </a:r>
          <a:r>
            <a:rPr lang="it-IT" sz="1800" b="1" kern="1200" dirty="0">
              <a:solidFill>
                <a:schemeClr val="tx1"/>
              </a:solidFill>
            </a:rPr>
            <a:t>-Erlebnis</a:t>
          </a:r>
          <a:r>
            <a:rPr lang="it-IT" sz="1800" kern="1200" dirty="0">
              <a:solidFill>
                <a:schemeClr val="tx1"/>
              </a:solidFill>
            </a:rPr>
            <a:t>: “esperienza ah-ah!”; il momento in cui “si accende una lampadina in testa”. Dopo stati di impasse, fissazione, ed eventuali incubazioni, la soluzione può repentinamente svelarsi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8319" y="3212301"/>
        <a:ext cx="8099233" cy="89318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3D04F-BDBB-D44A-B418-71A08DF4E9ED}">
      <dsp:nvSpPr>
        <dsp:cNvPr id="0" name=""/>
        <dsp:cNvSpPr/>
      </dsp:nvSpPr>
      <dsp:spPr>
        <a:xfrm>
          <a:off x="0" y="12862"/>
          <a:ext cx="5000124" cy="176139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>
              <a:solidFill>
                <a:schemeClr val="tx1"/>
              </a:solidFill>
            </a:rPr>
            <a:t>Condizione di </a:t>
          </a:r>
          <a:r>
            <a:rPr lang="it-IT" sz="2500" kern="1200" dirty="0" err="1">
              <a:solidFill>
                <a:schemeClr val="tx1"/>
              </a:solidFill>
            </a:rPr>
            <a:t>preutilizzazione</a:t>
          </a:r>
          <a:r>
            <a:rPr lang="it-IT" sz="2500" kern="1200" dirty="0">
              <a:solidFill>
                <a:schemeClr val="tx1"/>
              </a:solidFill>
            </a:rPr>
            <a:t>: i partecipanti ricevevano le puntine dentro la scatola delle puntine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85984" y="98846"/>
        <a:ext cx="4828156" cy="1589430"/>
      </dsp:txXfrm>
    </dsp:sp>
    <dsp:sp modelId="{3789A5C0-2553-A843-BBEF-B0F3260414A4}">
      <dsp:nvSpPr>
        <dsp:cNvPr id="0" name=""/>
        <dsp:cNvSpPr/>
      </dsp:nvSpPr>
      <dsp:spPr>
        <a:xfrm>
          <a:off x="0" y="1846260"/>
          <a:ext cx="5000124" cy="1761398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>
              <a:solidFill>
                <a:schemeClr val="tx1"/>
              </a:solidFill>
            </a:rPr>
            <a:t>Condizione di non-</a:t>
          </a:r>
          <a:r>
            <a:rPr lang="it-IT" sz="2500" kern="1200" dirty="0" err="1">
              <a:solidFill>
                <a:schemeClr val="tx1"/>
              </a:solidFill>
            </a:rPr>
            <a:t>preutilizzazione</a:t>
          </a:r>
          <a:r>
            <a:rPr lang="it-IT" sz="2500" kern="1200" dirty="0">
              <a:solidFill>
                <a:schemeClr val="tx1"/>
              </a:solidFill>
            </a:rPr>
            <a:t>: i partecipanti ricevevano la scatola vuota, e le puntine rovesciate sul tavolo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85984" y="1932244"/>
        <a:ext cx="4828156" cy="1589430"/>
      </dsp:txXfrm>
    </dsp:sp>
    <dsp:sp modelId="{DE0D8C6A-B7FE-C04E-A20D-270D7FF0EB2B}">
      <dsp:nvSpPr>
        <dsp:cNvPr id="0" name=""/>
        <dsp:cNvSpPr/>
      </dsp:nvSpPr>
      <dsp:spPr>
        <a:xfrm>
          <a:off x="0" y="3679659"/>
          <a:ext cx="5000124" cy="1761398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>
              <a:solidFill>
                <a:schemeClr val="tx1"/>
              </a:solidFill>
            </a:rPr>
            <a:t>I partecipanti del secondo gruppo trovarono la soluzione più frequentemente di quelli del primo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85984" y="3765643"/>
        <a:ext cx="4828156" cy="158943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A3C7B-B008-5941-94E0-28F35F6FA607}">
      <dsp:nvSpPr>
        <dsp:cNvPr id="0" name=""/>
        <dsp:cNvSpPr/>
      </dsp:nvSpPr>
      <dsp:spPr>
        <a:xfrm>
          <a:off x="0" y="18320"/>
          <a:ext cx="5000124" cy="207791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solidFill>
                <a:schemeClr val="tx1"/>
              </a:solidFill>
            </a:rPr>
            <a:t>se la fissità funzionale discende dalle conoscenze precedenti, allora individui con minor disponibilità di conoscenze precedenti dovrebbero esserne meno soggetti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101436" y="119756"/>
        <a:ext cx="4797252" cy="1875047"/>
      </dsp:txXfrm>
    </dsp:sp>
    <dsp:sp modelId="{90B09CC8-9D55-EF45-93D1-1D3DBD594A28}">
      <dsp:nvSpPr>
        <dsp:cNvPr id="0" name=""/>
        <dsp:cNvSpPr/>
      </dsp:nvSpPr>
      <dsp:spPr>
        <a:xfrm>
          <a:off x="0" y="2165360"/>
          <a:ext cx="5000124" cy="207791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 err="1">
              <a:solidFill>
                <a:schemeClr val="tx1"/>
              </a:solidFill>
            </a:rPr>
            <a:t>German</a:t>
          </a:r>
          <a:r>
            <a:rPr lang="it-IT" sz="2400" kern="1200" dirty="0">
              <a:solidFill>
                <a:schemeClr val="tx1"/>
              </a:solidFill>
            </a:rPr>
            <a:t> e </a:t>
          </a:r>
          <a:r>
            <a:rPr lang="it-IT" sz="2400" kern="1200" dirty="0" err="1">
              <a:solidFill>
                <a:schemeClr val="tx1"/>
              </a:solidFill>
            </a:rPr>
            <a:t>Defeyter</a:t>
          </a:r>
          <a:r>
            <a:rPr lang="it-IT" sz="2400" kern="1200" dirty="0">
              <a:solidFill>
                <a:schemeClr val="tx1"/>
              </a:solidFill>
            </a:rPr>
            <a:t> (2000) hanno manipolato la quantità di conoscenze precedenti in due modi: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101436" y="2266796"/>
        <a:ext cx="4797252" cy="1875047"/>
      </dsp:txXfrm>
    </dsp:sp>
    <dsp:sp modelId="{59680BBF-3E04-AF46-8A8B-225D046E89A0}">
      <dsp:nvSpPr>
        <dsp:cNvPr id="0" name=""/>
        <dsp:cNvSpPr/>
      </dsp:nvSpPr>
      <dsp:spPr>
        <a:xfrm>
          <a:off x="0" y="4243279"/>
          <a:ext cx="5000124" cy="1192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900" kern="1200" dirty="0">
              <a:solidFill>
                <a:schemeClr val="tx1"/>
              </a:solidFill>
            </a:rPr>
            <a:t>Classico confronto tra situazioni di </a:t>
          </a:r>
          <a:r>
            <a:rPr lang="it-IT" sz="1900" kern="1200" dirty="0" err="1">
              <a:solidFill>
                <a:schemeClr val="tx1"/>
              </a:solidFill>
            </a:rPr>
            <a:t>preutilizzazione</a:t>
          </a:r>
          <a:r>
            <a:rPr lang="it-IT" sz="1900" kern="1200" dirty="0">
              <a:solidFill>
                <a:schemeClr val="tx1"/>
              </a:solidFill>
            </a:rPr>
            <a:t> e di non-</a:t>
          </a:r>
          <a:r>
            <a:rPr lang="it-IT" sz="1900" kern="1200" dirty="0" err="1">
              <a:solidFill>
                <a:schemeClr val="tx1"/>
              </a:solidFill>
            </a:rPr>
            <a:t>preutilizzazione</a:t>
          </a:r>
          <a:endParaRPr lang="en-US" sz="1900" kern="1200" dirty="0">
            <a:solidFill>
              <a:schemeClr val="tx1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900" kern="1200" dirty="0">
              <a:solidFill>
                <a:schemeClr val="tx1"/>
              </a:solidFill>
            </a:rPr>
            <a:t>Confronto tra bambini di diverse età (5, 6, 7 anni)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4243279"/>
        <a:ext cx="5000124" cy="119232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9E5BC-13A6-7240-AF08-2BB822C109A2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E4EAA3-12D2-5F48-879F-605D6076F104}">
      <dsp:nvSpPr>
        <dsp:cNvPr id="0" name=""/>
        <dsp:cNvSpPr/>
      </dsp:nvSpPr>
      <dsp:spPr>
        <a:xfrm>
          <a:off x="0" y="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Ai bambini era mostrata una piccola stanza giocattolo (“stanza dell’orso Bobo”). </a:t>
          </a:r>
          <a:endParaRPr lang="en-US" sz="1400" kern="1200"/>
        </a:p>
      </dsp:txBody>
      <dsp:txXfrm>
        <a:off x="0" y="0"/>
        <a:ext cx="5000124" cy="681740"/>
      </dsp:txXfrm>
    </dsp:sp>
    <dsp:sp modelId="{2D3D93A5-E3EA-6D4E-AB51-69435F642B6A}">
      <dsp:nvSpPr>
        <dsp:cNvPr id="0" name=""/>
        <dsp:cNvSpPr/>
      </dsp:nvSpPr>
      <dsp:spPr>
        <a:xfrm>
          <a:off x="0" y="68174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1419125"/>
                <a:satOff val="5687"/>
                <a:lumOff val="123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1419125"/>
                <a:satOff val="5687"/>
                <a:lumOff val="123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1419125"/>
              <a:satOff val="5687"/>
              <a:lumOff val="123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7AD7D8-C0BE-4243-8F52-EA1749AB3845}">
      <dsp:nvSpPr>
        <dsp:cNvPr id="0" name=""/>
        <dsp:cNvSpPr/>
      </dsp:nvSpPr>
      <dsp:spPr>
        <a:xfrm>
          <a:off x="0" y="68174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Sulla parete in fondovc’era uno scaffale con sopra un giocattolo, troppo in alto perché Bobo potesse raggiungerlo. </a:t>
          </a:r>
          <a:endParaRPr lang="en-US" sz="1400" kern="1200"/>
        </a:p>
      </dsp:txBody>
      <dsp:txXfrm>
        <a:off x="0" y="681740"/>
        <a:ext cx="5000124" cy="681740"/>
      </dsp:txXfrm>
    </dsp:sp>
    <dsp:sp modelId="{0837CB32-749F-4C4B-92B2-47A5A8083293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2838251"/>
                <a:satOff val="11375"/>
                <a:lumOff val="246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2838251"/>
                <a:satOff val="11375"/>
                <a:lumOff val="246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2838251"/>
              <a:satOff val="11375"/>
              <a:lumOff val="246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9B5282-5562-A24F-A249-E4490AC6DB49}">
      <dsp:nvSpPr>
        <dsp:cNvPr id="0" name=""/>
        <dsp:cNvSpPr/>
      </dsp:nvSpPr>
      <dsp:spPr>
        <a:xfrm>
          <a:off x="0" y="136348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Ai bambini era detto che Bobo possedeva alcuni oggetti (quattro blocchi da costruzioni, una matita, un magnete ecc.), ed era chiesto</a:t>
          </a:r>
          <a:endParaRPr lang="en-US" sz="1400" kern="1200"/>
        </a:p>
      </dsp:txBody>
      <dsp:txXfrm>
        <a:off x="0" y="1363480"/>
        <a:ext cx="5000124" cy="681740"/>
      </dsp:txXfrm>
    </dsp:sp>
    <dsp:sp modelId="{5A814C8C-2397-6E48-98B3-5500C0E2B2D6}">
      <dsp:nvSpPr>
        <dsp:cNvPr id="0" name=""/>
        <dsp:cNvSpPr/>
      </dsp:nvSpPr>
      <dsp:spPr>
        <a:xfrm>
          <a:off x="0" y="204522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4257376"/>
                <a:satOff val="17062"/>
                <a:lumOff val="369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257376"/>
                <a:satOff val="17062"/>
                <a:lumOff val="369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257376"/>
              <a:satOff val="17062"/>
              <a:lumOff val="36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226E557-FD99-1644-8928-1745B4BD93A7}">
      <dsp:nvSpPr>
        <dsp:cNvPr id="0" name=""/>
        <dsp:cNvSpPr/>
      </dsp:nvSpPr>
      <dsp:spPr>
        <a:xfrm>
          <a:off x="0" y="204522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loro di mostrare a Bobo come usare quegli oggetti per raggiungere il giocattolo sullo scaffale. </a:t>
          </a:r>
          <a:endParaRPr lang="en-US" sz="1400" kern="1200"/>
        </a:p>
      </dsp:txBody>
      <dsp:txXfrm>
        <a:off x="0" y="2045220"/>
        <a:ext cx="5000124" cy="681740"/>
      </dsp:txXfrm>
    </dsp:sp>
    <dsp:sp modelId="{AD5126C6-916B-414B-B6F9-3B19E3F738AF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5676501"/>
                <a:satOff val="22749"/>
                <a:lumOff val="493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5676501"/>
                <a:satOff val="22749"/>
                <a:lumOff val="493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5676501"/>
              <a:satOff val="22749"/>
              <a:lumOff val="49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7F2446-71B3-8D4F-9743-BCF2923DA858}">
      <dsp:nvSpPr>
        <dsp:cNvPr id="0" name=""/>
        <dsp:cNvSpPr/>
      </dsp:nvSpPr>
      <dsp:spPr>
        <a:xfrm>
          <a:off x="0" y="272696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Nessuna combinazione degli oggetti consentiva all’orsetto di arrampicarsi fino allo scaffale</a:t>
          </a:r>
          <a:endParaRPr lang="en-US" sz="1400" kern="1200"/>
        </a:p>
      </dsp:txBody>
      <dsp:txXfrm>
        <a:off x="0" y="2726960"/>
        <a:ext cx="5000124" cy="681740"/>
      </dsp:txXfrm>
    </dsp:sp>
    <dsp:sp modelId="{90A88077-0FF0-8E47-B68D-BA8FCADC379C}">
      <dsp:nvSpPr>
        <dsp:cNvPr id="0" name=""/>
        <dsp:cNvSpPr/>
      </dsp:nvSpPr>
      <dsp:spPr>
        <a:xfrm>
          <a:off x="0" y="340870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7095626"/>
                <a:satOff val="28436"/>
                <a:lumOff val="616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7095626"/>
                <a:satOff val="28436"/>
                <a:lumOff val="616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7095626"/>
              <a:satOff val="28436"/>
              <a:lumOff val="616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B8DB02C-FA8B-4440-B084-831D13DA5664}">
      <dsp:nvSpPr>
        <dsp:cNvPr id="0" name=""/>
        <dsp:cNvSpPr/>
      </dsp:nvSpPr>
      <dsp:spPr>
        <a:xfrm>
          <a:off x="0" y="340870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Nella condizione di </a:t>
          </a:r>
          <a:r>
            <a:rPr lang="it-IT" sz="1400" b="1" kern="1200"/>
            <a:t>preutilizzazione </a:t>
          </a:r>
          <a:r>
            <a:rPr lang="it-IT" sz="1400" kern="1200"/>
            <a:t>gli averi di Bobo erano tutti contenuti dentro una scatola di legno</a:t>
          </a:r>
          <a:endParaRPr lang="en-US" sz="1400" kern="1200"/>
        </a:p>
      </dsp:txBody>
      <dsp:txXfrm>
        <a:off x="0" y="3408700"/>
        <a:ext cx="5000124" cy="681740"/>
      </dsp:txXfrm>
    </dsp:sp>
    <dsp:sp modelId="{D80A1433-4D88-F149-8AD4-7A5A11A7B294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8514751"/>
                <a:satOff val="34124"/>
                <a:lumOff val="739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8514751"/>
                <a:satOff val="34124"/>
                <a:lumOff val="739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8514751"/>
              <a:satOff val="34124"/>
              <a:lumOff val="739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67C577-A681-9048-97DD-9ECB64CCCE64}">
      <dsp:nvSpPr>
        <dsp:cNvPr id="0" name=""/>
        <dsp:cNvSpPr/>
      </dsp:nvSpPr>
      <dsp:spPr>
        <a:xfrm>
          <a:off x="0" y="409044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Nella condizione di </a:t>
          </a:r>
          <a:r>
            <a:rPr lang="it-IT" sz="1400" b="1" kern="1200"/>
            <a:t>non preutilizzazione</a:t>
          </a:r>
          <a:r>
            <a:rPr lang="it-IT" sz="1400" kern="1200"/>
            <a:t> erano ammucchiati fuori dalla scatola, e la scatola era presentata vuota.</a:t>
          </a:r>
          <a:endParaRPr lang="en-US" sz="1400" kern="1200"/>
        </a:p>
      </dsp:txBody>
      <dsp:txXfrm>
        <a:off x="0" y="4090440"/>
        <a:ext cx="5000124" cy="681740"/>
      </dsp:txXfrm>
    </dsp:sp>
    <dsp:sp modelId="{CA297688-8114-AE4C-81C6-957BE26B2A0A}">
      <dsp:nvSpPr>
        <dsp:cNvPr id="0" name=""/>
        <dsp:cNvSpPr/>
      </dsp:nvSpPr>
      <dsp:spPr>
        <a:xfrm>
          <a:off x="0" y="4772179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6CB6F5-0D6B-9240-BE3A-1F36BF158CE9}">
      <dsp:nvSpPr>
        <dsp:cNvPr id="0" name=""/>
        <dsp:cNvSpPr/>
      </dsp:nvSpPr>
      <dsp:spPr>
        <a:xfrm>
          <a:off x="0" y="4772180"/>
          <a:ext cx="5000124" cy="681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La scatola, se usata come piedistallo, consentiva a Bobo di raggiungere lo scaffale.</a:t>
          </a:r>
          <a:endParaRPr lang="en-US" sz="1400" kern="1200"/>
        </a:p>
      </dsp:txBody>
      <dsp:txXfrm>
        <a:off x="0" y="4772180"/>
        <a:ext cx="5000124" cy="6817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D69702-D4A6-7F49-A625-856FFF4693B2}">
      <dsp:nvSpPr>
        <dsp:cNvPr id="0" name=""/>
        <dsp:cNvSpPr/>
      </dsp:nvSpPr>
      <dsp:spPr>
        <a:xfrm>
          <a:off x="0" y="55157"/>
          <a:ext cx="8229600" cy="1062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/>
            <a:t>Ipotesi</a:t>
          </a:r>
          <a:r>
            <a:rPr lang="it-IT" sz="1900" kern="1200"/>
            <a:t>: nell’affrontare questi problemi le persone applicano spontaneamente le loro conoscenze scolastiche relative a calcoli aritmetici</a:t>
          </a:r>
          <a:endParaRPr lang="en-US" sz="1900" kern="1200"/>
        </a:p>
      </dsp:txBody>
      <dsp:txXfrm>
        <a:off x="51885" y="107042"/>
        <a:ext cx="8125830" cy="959101"/>
      </dsp:txXfrm>
    </dsp:sp>
    <dsp:sp modelId="{E6AA545D-F1F7-0C48-A893-CD3F2B1D241F}">
      <dsp:nvSpPr>
        <dsp:cNvPr id="0" name=""/>
        <dsp:cNvSpPr/>
      </dsp:nvSpPr>
      <dsp:spPr>
        <a:xfrm>
          <a:off x="0" y="1172749"/>
          <a:ext cx="8229600" cy="1062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Queste spingono a ritenere che per correggere un risultato occorre intervenire in primo luogo sul valore numerico dei suoi argomenti, come accade nei problemi di tipo A. </a:t>
          </a:r>
          <a:endParaRPr lang="en-US" sz="1900" kern="1200"/>
        </a:p>
      </dsp:txBody>
      <dsp:txXfrm>
        <a:off x="51885" y="1224634"/>
        <a:ext cx="8125830" cy="959101"/>
      </dsp:txXfrm>
    </dsp:sp>
    <dsp:sp modelId="{B536A01A-8646-0B4A-81FE-665DABA1517A}">
      <dsp:nvSpPr>
        <dsp:cNvPr id="0" name=""/>
        <dsp:cNvSpPr/>
      </dsp:nvSpPr>
      <dsp:spPr>
        <a:xfrm>
          <a:off x="0" y="2290341"/>
          <a:ext cx="8229600" cy="1062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Trasformare un operatore, o scrivere una tautologia, sono interventi “proibiti” o rari: questi interventi dovrebbero quindi essere esclusi, almeno inizialmente, quando si affronta il problema</a:t>
          </a:r>
          <a:endParaRPr lang="en-US" sz="1900" kern="1200"/>
        </a:p>
      </dsp:txBody>
      <dsp:txXfrm>
        <a:off x="51885" y="2342226"/>
        <a:ext cx="8125830" cy="959101"/>
      </dsp:txXfrm>
    </dsp:sp>
    <dsp:sp modelId="{A571923A-F4A3-9C47-B9B6-526CF730733A}">
      <dsp:nvSpPr>
        <dsp:cNvPr id="0" name=""/>
        <dsp:cNvSpPr/>
      </dsp:nvSpPr>
      <dsp:spPr>
        <a:xfrm>
          <a:off x="0" y="3407933"/>
          <a:ext cx="8229600" cy="1062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/>
            <a:t>I problemi di tipo B e C dovrebbero quindi generare </a:t>
          </a:r>
          <a:r>
            <a:rPr lang="it-IT" sz="1900" b="1" i="1" kern="1200"/>
            <a:t>impasse</a:t>
          </a:r>
          <a:r>
            <a:rPr lang="it-IT" sz="1900" b="1" kern="1200"/>
            <a:t>, e rivelarsi più difficili del tipo A</a:t>
          </a:r>
          <a:endParaRPr lang="en-US" sz="1900" kern="1200"/>
        </a:p>
      </dsp:txBody>
      <dsp:txXfrm>
        <a:off x="51885" y="3459818"/>
        <a:ext cx="8125830" cy="95910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29B5FB-C878-0A4D-864B-A4A27E2BB66D}">
      <dsp:nvSpPr>
        <dsp:cNvPr id="0" name=""/>
        <dsp:cNvSpPr/>
      </dsp:nvSpPr>
      <dsp:spPr>
        <a:xfrm>
          <a:off x="0" y="486992"/>
          <a:ext cx="5000124" cy="146067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Sempre stimolando con </a:t>
          </a:r>
          <a:r>
            <a:rPr lang="it-IT" sz="1700" kern="1200" dirty="0" err="1">
              <a:solidFill>
                <a:schemeClr val="tx1"/>
              </a:solidFill>
            </a:rPr>
            <a:t>tDCS</a:t>
          </a:r>
          <a:r>
            <a:rPr lang="it-IT" sz="1700" kern="1200" dirty="0">
              <a:solidFill>
                <a:schemeClr val="tx1"/>
              </a:solidFill>
            </a:rPr>
            <a:t> la stessa area, è stata riscontrata facilitazione nell’immaginare usi insoliti di diversi oggetti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71304" y="558296"/>
        <a:ext cx="4857516" cy="1318063"/>
      </dsp:txXfrm>
    </dsp:sp>
    <dsp:sp modelId="{81B99C1F-13A3-CE42-8819-138C756CDA17}">
      <dsp:nvSpPr>
        <dsp:cNvPr id="0" name=""/>
        <dsp:cNvSpPr/>
      </dsp:nvSpPr>
      <dsp:spPr>
        <a:xfrm>
          <a:off x="0" y="1996624"/>
          <a:ext cx="5000124" cy="1460671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Altri studi con tecniche di </a:t>
          </a:r>
          <a:r>
            <a:rPr lang="it-IT" sz="1700" kern="1200" dirty="0" err="1">
              <a:solidFill>
                <a:schemeClr val="tx1"/>
              </a:solidFill>
            </a:rPr>
            <a:t>neuroimmagine</a:t>
          </a:r>
          <a:r>
            <a:rPr lang="it-IT" sz="1700" kern="1200" dirty="0">
              <a:solidFill>
                <a:schemeClr val="tx1"/>
              </a:solidFill>
            </a:rPr>
            <a:t>, elettrofisiologiche, e comportamentali, indicano che la capacità di inibire le associazioni semantiche rapide contribuisce a facilitare la generazione di soluzioni nuove e creative, superando gli effetti di fissità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71304" y="2067928"/>
        <a:ext cx="4857516" cy="1318063"/>
      </dsp:txXfrm>
    </dsp:sp>
    <dsp:sp modelId="{F0972989-AC80-8A4C-B58F-6F997C74013B}">
      <dsp:nvSpPr>
        <dsp:cNvPr id="0" name=""/>
        <dsp:cNvSpPr/>
      </dsp:nvSpPr>
      <dsp:spPr>
        <a:xfrm>
          <a:off x="0" y="3506255"/>
          <a:ext cx="5000124" cy="1460671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>
              <a:solidFill>
                <a:schemeClr val="tx1"/>
              </a:solidFill>
            </a:rPr>
            <a:t>Vista in questo modo, la fissazione è un esempio del più generale concetto di "</a:t>
          </a:r>
          <a:r>
            <a:rPr lang="it-IT" sz="1700" b="1" kern="1200" dirty="0" err="1">
              <a:solidFill>
                <a:schemeClr val="tx1"/>
              </a:solidFill>
            </a:rPr>
            <a:t>Einstellung</a:t>
          </a:r>
          <a:r>
            <a:rPr lang="it-IT" sz="1700" kern="1200" dirty="0">
              <a:solidFill>
                <a:schemeClr val="tx1"/>
              </a:solidFill>
            </a:rPr>
            <a:t>", o "</a:t>
          </a:r>
          <a:r>
            <a:rPr lang="it-IT" sz="1700" b="1" kern="1200" dirty="0" err="1">
              <a:solidFill>
                <a:schemeClr val="tx1"/>
              </a:solidFill>
            </a:rPr>
            <a:t>mental</a:t>
          </a:r>
          <a:r>
            <a:rPr lang="it-IT" sz="1700" b="1" kern="1200" dirty="0">
              <a:solidFill>
                <a:schemeClr val="tx1"/>
              </a:solidFill>
            </a:rPr>
            <a:t> se</a:t>
          </a:r>
          <a:r>
            <a:rPr lang="it-IT" sz="1700" kern="1200" dirty="0">
              <a:solidFill>
                <a:schemeClr val="tx1"/>
              </a:solidFill>
            </a:rPr>
            <a:t>t": le conoscenze che </a:t>
          </a:r>
          <a:r>
            <a:rPr lang="it-IT" sz="1700" kern="1200" dirty="0" err="1">
              <a:solidFill>
                <a:schemeClr val="tx1"/>
              </a:solidFill>
            </a:rPr>
            <a:t>preattiviamo</a:t>
          </a:r>
          <a:r>
            <a:rPr lang="it-IT" sz="1700" kern="1200" dirty="0">
              <a:solidFill>
                <a:schemeClr val="tx1"/>
              </a:solidFill>
            </a:rPr>
            <a:t> di fronte a un problema possono determinare ostacoli alla sua soluzione</a:t>
          </a:r>
        </a:p>
      </dsp:txBody>
      <dsp:txXfrm>
        <a:off x="71304" y="3577559"/>
        <a:ext cx="4857516" cy="13180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CE67AF-6873-A848-8D89-C312C626D751}">
      <dsp:nvSpPr>
        <dsp:cNvPr id="0" name=""/>
        <dsp:cNvSpPr/>
      </dsp:nvSpPr>
      <dsp:spPr>
        <a:xfrm>
          <a:off x="0" y="3291729"/>
          <a:ext cx="5000124" cy="215973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>
              <a:solidFill>
                <a:schemeClr val="tx1"/>
              </a:solidFill>
            </a:rPr>
            <a:t>Metafora: il pensiero normale è come cercare il “clic” di una serratura a combinazione. Si cerca e si esplora, e quando alla fine si inciampa nella soluzione, certamente questa si presenta improvvisa!</a:t>
          </a:r>
          <a:endParaRPr lang="en-US" sz="2200" kern="1200" dirty="0">
            <a:solidFill>
              <a:schemeClr val="tx1"/>
            </a:solidFill>
          </a:endParaRPr>
        </a:p>
      </dsp:txBody>
      <dsp:txXfrm>
        <a:off x="0" y="3291729"/>
        <a:ext cx="5000124" cy="2159731"/>
      </dsp:txXfrm>
    </dsp:sp>
    <dsp:sp modelId="{5DBC786F-0A1D-C844-90CD-5A249BFF49E3}">
      <dsp:nvSpPr>
        <dsp:cNvPr id="0" name=""/>
        <dsp:cNvSpPr/>
      </dsp:nvSpPr>
      <dsp:spPr>
        <a:xfrm rot="10800000">
          <a:off x="0" y="2459"/>
          <a:ext cx="5000124" cy="3321666"/>
        </a:xfrm>
        <a:prstGeom prst="upArrowCallou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>
              <a:solidFill>
                <a:schemeClr val="tx1"/>
              </a:solidFill>
            </a:rPr>
            <a:t>È rimasto a lungo il dubbio che il processo di scoperta chiamato </a:t>
          </a:r>
          <a:r>
            <a:rPr lang="it-IT" sz="2200" kern="1200" dirty="0" err="1">
              <a:solidFill>
                <a:schemeClr val="tx1"/>
              </a:solidFill>
            </a:rPr>
            <a:t>insight</a:t>
          </a:r>
          <a:r>
            <a:rPr lang="it-IT" sz="2200" kern="1200" dirty="0">
              <a:solidFill>
                <a:schemeClr val="tx1"/>
              </a:solidFill>
            </a:rPr>
            <a:t> sia qualitativamente diverso da ogni altro processo di scoperta passo-dopo-passo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0" y="2459"/>
        <a:ext cx="5000124" cy="215831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736238-9FF5-3349-A8B5-92B38B4679CD}">
      <dsp:nvSpPr>
        <dsp:cNvPr id="0" name=""/>
        <dsp:cNvSpPr/>
      </dsp:nvSpPr>
      <dsp:spPr>
        <a:xfrm>
          <a:off x="0" y="4105454"/>
          <a:ext cx="5000124" cy="134750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>
              <a:solidFill>
                <a:schemeClr val="tx1"/>
              </a:solidFill>
            </a:rPr>
            <a:t>Mentre cercavano la soluzione, dovevano esprimere la loro sensazione di esservi vicini o meno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4105454"/>
        <a:ext cx="5000124" cy="1347501"/>
      </dsp:txXfrm>
    </dsp:sp>
    <dsp:sp modelId="{02267ED0-3188-1048-A1F9-2DA961284826}">
      <dsp:nvSpPr>
        <dsp:cNvPr id="0" name=""/>
        <dsp:cNvSpPr/>
      </dsp:nvSpPr>
      <dsp:spPr>
        <a:xfrm rot="10800000">
          <a:off x="0" y="2053209"/>
          <a:ext cx="5000124" cy="2072457"/>
        </a:xfrm>
        <a:prstGeom prst="upArrowCallou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>
              <a:solidFill>
                <a:schemeClr val="tx1"/>
              </a:solidFill>
            </a:rPr>
            <a:t>I partecipanti dovevano esprimere la loro fiducia a priori versovle loro capacità di risolvere ciascun problema, prima di cimentarvisi </a:t>
          </a:r>
          <a:endParaRPr lang="en-US" sz="1900" kern="1200">
            <a:solidFill>
              <a:schemeClr val="tx1"/>
            </a:solidFill>
          </a:endParaRPr>
        </a:p>
      </dsp:txBody>
      <dsp:txXfrm rot="10800000">
        <a:off x="0" y="2053209"/>
        <a:ext cx="5000124" cy="1346620"/>
      </dsp:txXfrm>
    </dsp:sp>
    <dsp:sp modelId="{7EA247F6-C737-174C-ADC6-5CE1743A9C83}">
      <dsp:nvSpPr>
        <dsp:cNvPr id="0" name=""/>
        <dsp:cNvSpPr/>
      </dsp:nvSpPr>
      <dsp:spPr>
        <a:xfrm rot="10800000">
          <a:off x="0" y="964"/>
          <a:ext cx="5000124" cy="2072457"/>
        </a:xfrm>
        <a:prstGeom prst="upArrowCallou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>
              <a:solidFill>
                <a:schemeClr val="tx1"/>
              </a:solidFill>
            </a:rPr>
            <a:t>Due tipi di problemi: alcuni erano considerati “problemi per </a:t>
          </a:r>
          <a:r>
            <a:rPr lang="it-IT" sz="1900" kern="1200" dirty="0" err="1">
              <a:solidFill>
                <a:schemeClr val="tx1"/>
              </a:solidFill>
            </a:rPr>
            <a:t>insight</a:t>
          </a:r>
          <a:r>
            <a:rPr lang="it-IT" sz="1900" kern="1200" dirty="0">
              <a:solidFill>
                <a:schemeClr val="tx1"/>
              </a:solidFill>
            </a:rPr>
            <a:t>”; altri erano tipici problemi incrementali</a:t>
          </a:r>
          <a:endParaRPr lang="en-US" sz="1900" kern="1200" dirty="0">
            <a:solidFill>
              <a:schemeClr val="tx1"/>
            </a:solidFill>
          </a:endParaRPr>
        </a:p>
      </dsp:txBody>
      <dsp:txXfrm rot="10800000">
        <a:off x="0" y="964"/>
        <a:ext cx="5000124" cy="134662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CC6B9B-3EA1-7848-B415-F055C430199D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34FF6F-526E-7343-9BCD-11A4EAFE509D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Nei problemi incrementali il grado di fiducia a priori correlava con l’effettiva capacità di risolvere il problema</a:t>
          </a:r>
          <a:endParaRPr lang="en-US" sz="2500" kern="1200"/>
        </a:p>
      </dsp:txBody>
      <dsp:txXfrm>
        <a:off x="0" y="2663"/>
        <a:ext cx="5000124" cy="1816197"/>
      </dsp:txXfrm>
    </dsp:sp>
    <dsp:sp modelId="{B3BFDF8B-3A52-614D-9CC5-C9F33D9CA840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B0D354-31D9-D942-A671-CA2CC212A059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La sensazione di essere vicini alla soluzione cresceva progressivamente nel tempo, e si faceva massima subito prima di raggiungerla</a:t>
          </a:r>
          <a:endParaRPr lang="en-US" sz="2500" kern="1200"/>
        </a:p>
      </dsp:txBody>
      <dsp:txXfrm>
        <a:off x="0" y="1818861"/>
        <a:ext cx="5000124" cy="1816197"/>
      </dsp:txXfrm>
    </dsp:sp>
    <dsp:sp modelId="{A08C2421-4F78-D14E-B398-B7BABD40E3AA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263CAF-A53B-3B4C-B51B-160BA0C83BE6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Nei problemi per insight, nessuno dei due giudizi correlava con la prestazione effettiva</a:t>
          </a:r>
          <a:endParaRPr lang="en-US" sz="2500" kern="1200"/>
        </a:p>
      </dsp:txBody>
      <dsp:txXfrm>
        <a:off x="0" y="3635058"/>
        <a:ext cx="5000124" cy="181619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AD4FAB-ACE8-7E47-AB8C-E541ECDBBD30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88632A-DE9B-EB4F-84F3-9D854D636F90}">
      <dsp:nvSpPr>
        <dsp:cNvPr id="0" name=""/>
        <dsp:cNvSpPr/>
      </dsp:nvSpPr>
      <dsp:spPr>
        <a:xfrm>
          <a:off x="0" y="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/>
            <a:t>Le soluzioni incrementali scaturiscano da un processo controllato, sugli esiti del quale il solutore può fare alcune previsioni affidabili</a:t>
          </a:r>
          <a:endParaRPr lang="en-US" sz="2900" kern="1200"/>
        </a:p>
      </dsp:txBody>
      <dsp:txXfrm>
        <a:off x="0" y="0"/>
        <a:ext cx="5000124" cy="2726960"/>
      </dsp:txXfrm>
    </dsp:sp>
    <dsp:sp modelId="{0CCE2011-8295-314B-AC2D-770F26E80A91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5EE2DF-AAE1-A641-9023-D6E12DF94439}">
      <dsp:nvSpPr>
        <dsp:cNvPr id="0" name=""/>
        <dsp:cNvSpPr/>
      </dsp:nvSpPr>
      <dsp:spPr>
        <a:xfrm>
          <a:off x="0" y="272696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/>
            <a:t>Le soluzioni per insight scaturiscono da processi fuori dal controllo consapevole del solutore, e sull’esito dei quali non sono possibili previsioni accurate</a:t>
          </a:r>
          <a:endParaRPr lang="en-US" sz="2900" kern="1200"/>
        </a:p>
      </dsp:txBody>
      <dsp:txXfrm>
        <a:off x="0" y="2726960"/>
        <a:ext cx="5000124" cy="272696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770842-FDA1-D646-A8CE-B9EB3E718BE6}">
      <dsp:nvSpPr>
        <dsp:cNvPr id="0" name=""/>
        <dsp:cNvSpPr/>
      </dsp:nvSpPr>
      <dsp:spPr>
        <a:xfrm>
          <a:off x="0" y="2839"/>
          <a:ext cx="5000124" cy="2691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>
              <a:solidFill>
                <a:schemeClr val="tx1"/>
              </a:solidFill>
            </a:rPr>
            <a:t>Nel risolvere anagrammi, se prima della soluzione vengono presentate in modo </a:t>
          </a:r>
          <a:r>
            <a:rPr lang="it-IT" sz="2300" b="1" kern="1200" dirty="0">
              <a:solidFill>
                <a:schemeClr val="tx1"/>
              </a:solidFill>
            </a:rPr>
            <a:t>subliminale</a:t>
          </a:r>
          <a:r>
            <a:rPr lang="it-IT" sz="2300" kern="1200" dirty="0">
              <a:solidFill>
                <a:schemeClr val="tx1"/>
              </a:solidFill>
            </a:rPr>
            <a:t> delle parole connesse semanticamente alla soluzione, aumentano sia le risposte corrette, sia quante di queste sono </a:t>
          </a:r>
          <a:r>
            <a:rPr lang="it-IT" sz="2300" b="1" kern="1200" dirty="0">
              <a:solidFill>
                <a:schemeClr val="tx1"/>
              </a:solidFill>
            </a:rPr>
            <a:t>pop-out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131364" y="134203"/>
        <a:ext cx="4737396" cy="2428272"/>
      </dsp:txXfrm>
    </dsp:sp>
    <dsp:sp modelId="{73A26279-3A7F-BD4A-81C5-BCB1FE5FF1A4}">
      <dsp:nvSpPr>
        <dsp:cNvPr id="0" name=""/>
        <dsp:cNvSpPr/>
      </dsp:nvSpPr>
      <dsp:spPr>
        <a:xfrm>
          <a:off x="0" y="2760080"/>
          <a:ext cx="5000124" cy="26910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>
              <a:solidFill>
                <a:schemeClr val="tx1"/>
              </a:solidFill>
            </a:rPr>
            <a:t>Il fatto che un suggerimento sotto la soglia di consapevolezza possa innescare una successiva soluzione per </a:t>
          </a:r>
          <a:r>
            <a:rPr lang="it-IT" sz="2300" kern="1200" dirty="0" err="1">
              <a:solidFill>
                <a:schemeClr val="tx1"/>
              </a:solidFill>
            </a:rPr>
            <a:t>insight</a:t>
          </a:r>
          <a:r>
            <a:rPr lang="it-IT" sz="2300" kern="1200" dirty="0">
              <a:solidFill>
                <a:schemeClr val="tx1"/>
              </a:solidFill>
            </a:rPr>
            <a:t> indica che quest’ultima è preceduta da elaborazione inconscia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131364" y="2891444"/>
        <a:ext cx="4737396" cy="242827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C7B454-C7E3-F046-8931-E00B35CEBCF6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ECA9D4-5E92-E440-B915-5EF48A1B89F4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Nel breve tempo di presentazione della stringa, insieme al breve tempo concesso per la risposta, nessuno riesce a risolvere un anagramma</a:t>
          </a:r>
          <a:endParaRPr lang="en-US" sz="1700" kern="1200"/>
        </a:p>
      </dsp:txBody>
      <dsp:txXfrm>
        <a:off x="0" y="0"/>
        <a:ext cx="5000124" cy="1363480"/>
      </dsp:txXfrm>
    </dsp:sp>
    <dsp:sp modelId="{7F15E775-50D9-C24B-90CA-BD32D0CCBADB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9B0DF3-757C-AC4F-9BDA-2B7695A64151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Eppure, per tutti i partecipanti, esperti e non esperti, la precisione aumentava all’aumentare del tempo di presentazione della stringa</a:t>
          </a:r>
          <a:endParaRPr lang="en-US" sz="1700" kern="1200"/>
        </a:p>
      </dsp:txBody>
      <dsp:txXfrm>
        <a:off x="0" y="1363480"/>
        <a:ext cx="5000124" cy="1363480"/>
      </dsp:txXfrm>
    </dsp:sp>
    <dsp:sp modelId="{B8AB0D36-17EF-2D45-9EE8-6C6AC4968225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5CB5E3-9AA9-B14B-A204-FEE9358340C4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I partecipanti non conoscevano la soluzione dell’anagramma, ma l’aver elaborato per pochi millisecondi in più la stringa aumentava la precisione con cui distinguevano un anagramma da un non-anagramma</a:t>
          </a:r>
          <a:endParaRPr lang="en-US" sz="1700" kern="1200"/>
        </a:p>
      </dsp:txBody>
      <dsp:txXfrm>
        <a:off x="0" y="2726960"/>
        <a:ext cx="5000124" cy="1363480"/>
      </dsp:txXfrm>
    </dsp:sp>
    <dsp:sp modelId="{273E8E4A-0C43-4F45-92CF-D163194DBBA0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231E5EE-66F2-1641-9F4F-B1C4936DF7BA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I risultati confermano che anche alla base di soluzioni per insight vi sia un processo di elaborazione incrementale: tuttavia, quel processo è </a:t>
          </a:r>
          <a:r>
            <a:rPr lang="it-IT" sz="1700" b="1" kern="1200"/>
            <a:t>inconsapevole</a:t>
          </a:r>
          <a:endParaRPr lang="en-US" sz="1700" kern="1200"/>
        </a:p>
      </dsp:txBody>
      <dsp:txXfrm>
        <a:off x="0" y="4090440"/>
        <a:ext cx="5000124" cy="136348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AEE10-0A51-9944-AC25-7BA02A4A5C8E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9FCF5E-4B5A-6244-A00B-088C1ED97480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I risultati sembrano indicare che esistono due vie per raggiungere una soluzione per ristrutturazione: </a:t>
          </a:r>
          <a:endParaRPr lang="en-US" sz="2800" kern="1200"/>
        </a:p>
      </dsp:txBody>
      <dsp:txXfrm>
        <a:off x="0" y="2663"/>
        <a:ext cx="5000124" cy="1816197"/>
      </dsp:txXfrm>
    </dsp:sp>
    <dsp:sp modelId="{03E60381-624E-DA45-B0EB-82E4C0B267F8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3E5393-0BC5-8F4E-AFBA-2EAAE9EF67F5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una </a:t>
          </a:r>
          <a:r>
            <a:rPr lang="it-IT" sz="2800" b="1" kern="1200"/>
            <a:t>top-down</a:t>
          </a:r>
          <a:r>
            <a:rPr lang="it-IT" sz="2800" kern="1200"/>
            <a:t>, in tutto e per tutto coincidente con il ragionamento analitico</a:t>
          </a:r>
          <a:endParaRPr lang="en-US" sz="2800" kern="1200"/>
        </a:p>
      </dsp:txBody>
      <dsp:txXfrm>
        <a:off x="0" y="1818861"/>
        <a:ext cx="5000124" cy="1816197"/>
      </dsp:txXfrm>
    </dsp:sp>
    <dsp:sp modelId="{9B328322-52DC-7B49-811C-8D8E3B28EC01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2A513E-A28F-DA4E-9324-9911C51CC20B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una </a:t>
          </a:r>
          <a:r>
            <a:rPr lang="it-IT" sz="2800" b="1" kern="1200"/>
            <a:t>bottom-up</a:t>
          </a:r>
          <a:r>
            <a:rPr lang="it-IT" sz="2800" kern="1200"/>
            <a:t>, attraverso rielaborazione inconscia degli stimoli</a:t>
          </a:r>
          <a:endParaRPr lang="en-US" sz="2800" kern="1200"/>
        </a:p>
      </dsp:txBody>
      <dsp:txXfrm>
        <a:off x="0" y="3635058"/>
        <a:ext cx="5000124" cy="181619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2FFCC-6A18-884E-9755-E9749850CCBA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FC8800-AEEB-AE4A-B251-F202CBAB6587}">
      <dsp:nvSpPr>
        <dsp:cNvPr id="0" name=""/>
        <dsp:cNvSpPr/>
      </dsp:nvSpPr>
      <dsp:spPr>
        <a:xfrm>
          <a:off x="0" y="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1955: Newell, Simon e Shaw svilupparono un programma in grado di dimostrare automaticamente alcuni teoremi matematici</a:t>
          </a:r>
          <a:endParaRPr lang="en-US" sz="3200" kern="1200"/>
        </a:p>
      </dsp:txBody>
      <dsp:txXfrm>
        <a:off x="0" y="0"/>
        <a:ext cx="5000124" cy="2726960"/>
      </dsp:txXfrm>
    </dsp:sp>
    <dsp:sp modelId="{58950D50-BE74-494A-9121-210D9A3B53E8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218872-5006-7747-A9B2-E150FD59D2F8}">
      <dsp:nvSpPr>
        <dsp:cNvPr id="0" name=""/>
        <dsp:cNvSpPr/>
      </dsp:nvSpPr>
      <dsp:spPr>
        <a:xfrm>
          <a:off x="0" y="272696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Unico programma eseguibile presentato alla conferenza del 1956 che fondò gli studi di intelligenza artificiale</a:t>
          </a:r>
          <a:endParaRPr lang="en-US" sz="3200" kern="1200"/>
        </a:p>
      </dsp:txBody>
      <dsp:txXfrm>
        <a:off x="0" y="2726960"/>
        <a:ext cx="5000124" cy="272696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3DDF3-B3E8-CD4E-BF73-24319277E1D7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BFE47C-982C-624F-BD82-D23AECB8F245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Un solutore di problemi deve essere considerato un agente a </a:t>
          </a:r>
          <a:r>
            <a:rPr lang="it-IT" sz="2500" b="1" kern="1200"/>
            <a:t>razionalità limitata </a:t>
          </a:r>
          <a:r>
            <a:rPr lang="it-IT" sz="2500" kern="1200"/>
            <a:t>(</a:t>
          </a:r>
          <a:r>
            <a:rPr lang="it-IT" sz="2500" b="1" kern="1200"/>
            <a:t>bounded rationality</a:t>
          </a:r>
          <a:r>
            <a:rPr lang="it-IT" sz="2500" kern="1200"/>
            <a:t>)</a:t>
          </a:r>
          <a:endParaRPr lang="en-US" sz="2500" kern="1200"/>
        </a:p>
      </dsp:txBody>
      <dsp:txXfrm>
        <a:off x="0" y="0"/>
        <a:ext cx="5000124" cy="1363480"/>
      </dsp:txXfrm>
    </dsp:sp>
    <dsp:sp modelId="{FF614DB1-81CA-2949-AC8F-972F4EE15D52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62C1D5-FB93-A645-867B-6C815BB03458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Memorie non infinite</a:t>
          </a:r>
          <a:endParaRPr lang="en-US" sz="2500" kern="1200"/>
        </a:p>
      </dsp:txBody>
      <dsp:txXfrm>
        <a:off x="0" y="1363480"/>
        <a:ext cx="5000124" cy="1363480"/>
      </dsp:txXfrm>
    </dsp:sp>
    <dsp:sp modelId="{D1F1594D-8029-7A4D-8343-C47C0DFF0CA8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842D6B-13A7-274E-8FC2-854308F1A9C6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Tempo a disposizione non infinito</a:t>
          </a:r>
          <a:endParaRPr lang="en-US" sz="2500" kern="1200"/>
        </a:p>
      </dsp:txBody>
      <dsp:txXfrm>
        <a:off x="0" y="2726960"/>
        <a:ext cx="5000124" cy="1363480"/>
      </dsp:txXfrm>
    </dsp:sp>
    <dsp:sp modelId="{502C03D6-235F-6141-8701-3D548D523675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4DBE68-2248-AB41-B50E-9CCB3E52B562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Ogni modello per descrivere la soluzione dei problemi deve tenere conto di questi limiti</a:t>
          </a:r>
          <a:endParaRPr lang="en-US" sz="2500" kern="1200"/>
        </a:p>
      </dsp:txBody>
      <dsp:txXfrm>
        <a:off x="0" y="4090440"/>
        <a:ext cx="5000124" cy="136348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E233D5-F531-8A4F-8EB1-2787D26D7532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B5D8A2-B51A-5D48-97DD-4C69EC44B5F7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Chi risolve problemi non cerca sempre soluzioni </a:t>
          </a:r>
          <a:r>
            <a:rPr lang="it-IT" sz="2800" b="1" kern="1200"/>
            <a:t>ottimali</a:t>
          </a:r>
          <a:r>
            <a:rPr lang="it-IT" sz="2800" kern="1200"/>
            <a:t>, cioè le più efficaci ed efficienti in assoluto</a:t>
          </a:r>
          <a:endParaRPr lang="en-US" sz="2800" kern="1200"/>
        </a:p>
      </dsp:txBody>
      <dsp:txXfrm>
        <a:off x="0" y="2663"/>
        <a:ext cx="5000124" cy="1816197"/>
      </dsp:txXfrm>
    </dsp:sp>
    <dsp:sp modelId="{3FF11A1C-2911-F54D-A1CB-83896C7FC537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E779AF-39A1-7F43-BFC1-54005FFC2C8D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Cerca soluzioni “buone abbastanza” rispetto agli obiettivi e alle risorse a disposizione</a:t>
          </a:r>
          <a:endParaRPr lang="en-US" sz="2800" kern="1200"/>
        </a:p>
      </dsp:txBody>
      <dsp:txXfrm>
        <a:off x="0" y="1818861"/>
        <a:ext cx="5000124" cy="1816197"/>
      </dsp:txXfrm>
    </dsp:sp>
    <dsp:sp modelId="{4284ABCB-3533-1046-A732-AACA98033255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D0F009-D6CD-D244-9E25-29FF1BB63D1F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Simon coniò un neologismo per questo: il criterio del </a:t>
          </a:r>
          <a:r>
            <a:rPr lang="it-IT" sz="2800" b="1" kern="1200"/>
            <a:t>satisficing</a:t>
          </a:r>
          <a:endParaRPr lang="en-US" sz="2800" kern="1200"/>
        </a:p>
      </dsp:txBody>
      <dsp:txXfrm>
        <a:off x="0" y="3635058"/>
        <a:ext cx="5000124" cy="1816197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2C87DA-71DF-2F4E-B19E-A174E8E5B877}">
      <dsp:nvSpPr>
        <dsp:cNvPr id="0" name=""/>
        <dsp:cNvSpPr/>
      </dsp:nvSpPr>
      <dsp:spPr>
        <a:xfrm>
          <a:off x="0" y="112594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>
              <a:solidFill>
                <a:schemeClr val="tx1"/>
              </a:solidFill>
            </a:rPr>
            <a:t>Attraverso l’analisi di protocolli di pensiero a voce alta </a:t>
          </a:r>
          <a:r>
            <a:rPr lang="it-IT" sz="1300" kern="1200" dirty="0" err="1">
              <a:solidFill>
                <a:schemeClr val="tx1"/>
              </a:solidFill>
            </a:rPr>
            <a:t>Newell</a:t>
          </a:r>
          <a:r>
            <a:rPr lang="it-IT" sz="1300" kern="1200" dirty="0">
              <a:solidFill>
                <a:schemeClr val="tx1"/>
              </a:solidFill>
            </a:rPr>
            <a:t> e Simon identificarono le principali strategie euristiche umane, e le simularono nel primo modello formale del </a:t>
          </a:r>
          <a:r>
            <a:rPr lang="it-IT" sz="1300" kern="1200" dirty="0" err="1">
              <a:solidFill>
                <a:schemeClr val="tx1"/>
              </a:solidFill>
            </a:rPr>
            <a:t>problem</a:t>
          </a:r>
          <a:r>
            <a:rPr lang="it-IT" sz="1300" kern="1200" dirty="0">
              <a:solidFill>
                <a:schemeClr val="tx1"/>
              </a:solidFill>
            </a:rPr>
            <a:t> </a:t>
          </a:r>
          <a:r>
            <a:rPr lang="it-IT" sz="1300" kern="1200" dirty="0" err="1">
              <a:solidFill>
                <a:schemeClr val="tx1"/>
              </a:solidFill>
            </a:rPr>
            <a:t>solving</a:t>
          </a:r>
          <a:r>
            <a:rPr lang="it-IT" sz="1300" kern="1200" dirty="0">
              <a:solidFill>
                <a:schemeClr val="tx1"/>
              </a:solidFill>
            </a:rPr>
            <a:t> analitico: il GPS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4897" y="147491"/>
        <a:ext cx="4930330" cy="645076"/>
      </dsp:txXfrm>
    </dsp:sp>
    <dsp:sp modelId="{977F6525-5222-594F-ACC3-4F3C345AAB90}">
      <dsp:nvSpPr>
        <dsp:cNvPr id="0" name=""/>
        <dsp:cNvSpPr/>
      </dsp:nvSpPr>
      <dsp:spPr>
        <a:xfrm>
          <a:off x="0" y="864904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780253"/>
                <a:satOff val="-973"/>
                <a:lumOff val="229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780253"/>
                <a:satOff val="-973"/>
                <a:lumOff val="229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>
              <a:solidFill>
                <a:schemeClr val="tx1"/>
              </a:solidFill>
            </a:rPr>
            <a:t>Il GPS è stato la base dell’architettura cognitiva SOAR</a:t>
          </a:r>
          <a:endParaRPr lang="en-US" sz="1300" kern="1200">
            <a:solidFill>
              <a:schemeClr val="tx1"/>
            </a:solidFill>
          </a:endParaRPr>
        </a:p>
      </dsp:txBody>
      <dsp:txXfrm>
        <a:off x="34897" y="899801"/>
        <a:ext cx="4930330" cy="645076"/>
      </dsp:txXfrm>
    </dsp:sp>
    <dsp:sp modelId="{D5E7CEF0-5812-4242-B837-F5884064FA57}">
      <dsp:nvSpPr>
        <dsp:cNvPr id="0" name=""/>
        <dsp:cNvSpPr/>
      </dsp:nvSpPr>
      <dsp:spPr>
        <a:xfrm>
          <a:off x="0" y="1617214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>
              <a:solidFill>
                <a:schemeClr val="tx1"/>
              </a:solidFill>
            </a:rPr>
            <a:t>Molto usata per sviluppare modelli dei processi cognitivi</a:t>
          </a:r>
          <a:endParaRPr lang="en-US" sz="1300" kern="1200">
            <a:solidFill>
              <a:schemeClr val="tx1"/>
            </a:solidFill>
          </a:endParaRPr>
        </a:p>
      </dsp:txBody>
      <dsp:txXfrm>
        <a:off x="34897" y="1652111"/>
        <a:ext cx="4930330" cy="645076"/>
      </dsp:txXfrm>
    </dsp:sp>
    <dsp:sp modelId="{925F9108-850A-8A4B-A8A5-B4A2BCECDC37}">
      <dsp:nvSpPr>
        <dsp:cNvPr id="0" name=""/>
        <dsp:cNvSpPr/>
      </dsp:nvSpPr>
      <dsp:spPr>
        <a:xfrm>
          <a:off x="0" y="2369524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>
              <a:solidFill>
                <a:schemeClr val="tx1"/>
              </a:solidFill>
            </a:rPr>
            <a:t>Vantaggio: precisione matematica nelle descrizioni dei processi</a:t>
          </a:r>
          <a:endParaRPr lang="en-US" sz="1300" kern="1200">
            <a:solidFill>
              <a:schemeClr val="tx1"/>
            </a:solidFill>
          </a:endParaRPr>
        </a:p>
      </dsp:txBody>
      <dsp:txXfrm>
        <a:off x="34897" y="2404421"/>
        <a:ext cx="4930330" cy="645076"/>
      </dsp:txXfrm>
    </dsp:sp>
    <dsp:sp modelId="{48A6D7DD-FE6B-CC4F-ADAD-563DA54EEF63}">
      <dsp:nvSpPr>
        <dsp:cNvPr id="0" name=""/>
        <dsp:cNvSpPr/>
      </dsp:nvSpPr>
      <dsp:spPr>
        <a:xfrm>
          <a:off x="0" y="3121835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>
              <a:solidFill>
                <a:schemeClr val="tx1"/>
              </a:solidFill>
            </a:rPr>
            <a:t>Svantaggio: prospettiva limitata. Contrariamente agli approcci gestaltici, non si interessa della rappresentazione iniziale del problema e della sua ristrutturazione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4897" y="3156732"/>
        <a:ext cx="4930330" cy="645076"/>
      </dsp:txXfrm>
    </dsp:sp>
    <dsp:sp modelId="{C44D82B4-2654-CC47-B9F1-0B3BBB2CCCDA}">
      <dsp:nvSpPr>
        <dsp:cNvPr id="0" name=""/>
        <dsp:cNvSpPr/>
      </dsp:nvSpPr>
      <dsp:spPr>
        <a:xfrm>
          <a:off x="0" y="3874145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3901266"/>
                <a:satOff val="-4866"/>
                <a:lumOff val="114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901266"/>
                <a:satOff val="-4866"/>
                <a:lumOff val="114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>
              <a:solidFill>
                <a:schemeClr val="tx1"/>
              </a:solidFill>
            </a:rPr>
            <a:t>Descrive i processi di ricerca della soluzione, una volta </a:t>
          </a:r>
          <a:r>
            <a:rPr lang="it-IT" sz="1300" b="1" kern="1200" dirty="0">
              <a:solidFill>
                <a:schemeClr val="tx1"/>
              </a:solidFill>
            </a:rPr>
            <a:t>data</a:t>
          </a:r>
          <a:r>
            <a:rPr lang="it-IT" sz="1300" kern="1200" dirty="0">
              <a:solidFill>
                <a:schemeClr val="tx1"/>
              </a:solidFill>
            </a:rPr>
            <a:t> una rappresentazione iniziale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4897" y="3909042"/>
        <a:ext cx="4930330" cy="645076"/>
      </dsp:txXfrm>
    </dsp:sp>
    <dsp:sp modelId="{9C7104DE-1C5E-E147-AC20-8A3B5AB9562A}">
      <dsp:nvSpPr>
        <dsp:cNvPr id="0" name=""/>
        <dsp:cNvSpPr/>
      </dsp:nvSpPr>
      <dsp:spPr>
        <a:xfrm>
          <a:off x="0" y="4626455"/>
          <a:ext cx="5000124" cy="71487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</a:rPr>
            <a:t>La </a:t>
          </a:r>
          <a:r>
            <a:rPr lang="en-US" sz="1300" kern="1200" dirty="0" err="1">
              <a:solidFill>
                <a:schemeClr val="tx1"/>
              </a:solidFill>
            </a:rPr>
            <a:t>teoria</a:t>
          </a:r>
          <a:r>
            <a:rPr lang="en-US" sz="1300" kern="1200" dirty="0">
              <a:solidFill>
                <a:schemeClr val="tx1"/>
              </a:solidFill>
            </a:rPr>
            <a:t> </a:t>
          </a:r>
          <a:r>
            <a:rPr lang="en-US" sz="1300" kern="1200" dirty="0" err="1">
              <a:solidFill>
                <a:schemeClr val="tx1"/>
              </a:solidFill>
            </a:rPr>
            <a:t>si</a:t>
          </a:r>
          <a:r>
            <a:rPr lang="en-US" sz="1300" kern="1200" dirty="0">
              <a:solidFill>
                <a:schemeClr val="tx1"/>
              </a:solidFill>
            </a:rPr>
            <a:t> </a:t>
          </a:r>
          <a:r>
            <a:rPr lang="en-US" sz="1300" kern="1200" dirty="0" err="1">
              <a:solidFill>
                <a:schemeClr val="tx1"/>
              </a:solidFill>
            </a:rPr>
            <a:t>occupa</a:t>
          </a:r>
          <a:r>
            <a:rPr lang="en-US" sz="1300" kern="1200" dirty="0">
              <a:solidFill>
                <a:schemeClr val="tx1"/>
              </a:solidFill>
            </a:rPr>
            <a:t> solo</a:t>
          </a:r>
          <a:r>
            <a:rPr lang="en-US" sz="1300" b="0" kern="1200" dirty="0">
              <a:solidFill>
                <a:schemeClr val="tx1"/>
              </a:solidFill>
            </a:rPr>
            <a:t> di </a:t>
          </a:r>
          <a:r>
            <a:rPr lang="en-US" sz="1300" b="1" kern="1200" dirty="0" err="1">
              <a:solidFill>
                <a:schemeClr val="tx1"/>
              </a:solidFill>
            </a:rPr>
            <a:t>problemi</a:t>
          </a:r>
          <a:r>
            <a:rPr lang="en-US" sz="1300" b="1" kern="1200" dirty="0">
              <a:solidFill>
                <a:schemeClr val="tx1"/>
              </a:solidFill>
            </a:rPr>
            <a:t> ben </a:t>
          </a:r>
          <a:r>
            <a:rPr lang="en-US" sz="1300" b="1" kern="1200" dirty="0" err="1">
              <a:solidFill>
                <a:schemeClr val="tx1"/>
              </a:solidFill>
            </a:rPr>
            <a:t>definiti</a:t>
          </a:r>
          <a:endParaRPr lang="en-US" sz="1300" b="1" kern="1200" dirty="0">
            <a:solidFill>
              <a:schemeClr val="tx1"/>
            </a:solidFill>
          </a:endParaRPr>
        </a:p>
      </dsp:txBody>
      <dsp:txXfrm>
        <a:off x="34897" y="4661352"/>
        <a:ext cx="4930330" cy="64507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992389-775A-C74D-B68F-EE873CE31AB2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E71E52-92D7-544E-86F8-3240947338D7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Uno </a:t>
          </a:r>
          <a:r>
            <a:rPr lang="it-IT" sz="1900" b="1" kern="1200"/>
            <a:t>stato iniziale: </a:t>
          </a:r>
          <a:r>
            <a:rPr lang="it-IT" sz="1900" kern="1200"/>
            <a:t>un insieme finito di parametri ciascuno dei quali codifica una caratteristica dello stato; ciascun parametro può assumere un numero finito di valori</a:t>
          </a:r>
          <a:endParaRPr lang="en-US" sz="1900" kern="1200"/>
        </a:p>
      </dsp:txBody>
      <dsp:txXfrm>
        <a:off x="0" y="0"/>
        <a:ext cx="5000124" cy="1363480"/>
      </dsp:txXfrm>
    </dsp:sp>
    <dsp:sp modelId="{05982304-1D3D-964F-BA0B-156014CD748C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95DB80-4AB2-2E4F-8D8B-62E5C327DE1E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Uno </a:t>
          </a:r>
          <a:r>
            <a:rPr lang="it-IT" sz="1900" b="1" kern="1200"/>
            <a:t>stato obiettivo </a:t>
          </a:r>
          <a:r>
            <a:rPr lang="it-IT" sz="1900" kern="1200"/>
            <a:t>o </a:t>
          </a:r>
          <a:r>
            <a:rPr lang="it-IT" sz="1900" b="1" kern="1200"/>
            <a:t>terminale</a:t>
          </a:r>
          <a:r>
            <a:rPr lang="it-IT" sz="1900" kern="1200"/>
            <a:t>: lo stesso insieme di parametri che descrive lo stato iniziale, ma istanziato a valori diversi, con ogni parametro istanziato a un valore specifico</a:t>
          </a:r>
          <a:endParaRPr lang="en-US" sz="1900" kern="1200"/>
        </a:p>
      </dsp:txBody>
      <dsp:txXfrm>
        <a:off x="0" y="1363480"/>
        <a:ext cx="5000124" cy="1363480"/>
      </dsp:txXfrm>
    </dsp:sp>
    <dsp:sp modelId="{BC0F45E5-C9AF-BE49-BCCE-9241917B7540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8B1EED-5F80-F043-8C4F-07074B5C7513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Un insieme finito di </a:t>
          </a:r>
          <a:r>
            <a:rPr lang="it-IT" sz="1900" b="1" kern="1200"/>
            <a:t>operatori</a:t>
          </a:r>
          <a:r>
            <a:rPr lang="it-IT" sz="1900" kern="1200"/>
            <a:t>, ciascuno dei quali accetta in ingresso un vettore di stato, modifica il valore di uno o più parametri in modo univoco, e ritorna in uscita un diverso vettore di stato</a:t>
          </a:r>
          <a:endParaRPr lang="en-US" sz="1900" kern="1200"/>
        </a:p>
      </dsp:txBody>
      <dsp:txXfrm>
        <a:off x="0" y="2726960"/>
        <a:ext cx="5000124" cy="1363480"/>
      </dsp:txXfrm>
    </dsp:sp>
    <dsp:sp modelId="{AFF20FE8-7962-DC46-ACA0-C6DD3BF84C28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6AD851-E82B-B24B-9E6A-7FDD29C3BD75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Una </a:t>
          </a:r>
          <a:r>
            <a:rPr lang="it-IT" sz="1900" b="1" kern="1200"/>
            <a:t>metrica</a:t>
          </a:r>
          <a:r>
            <a:rPr lang="it-IT" sz="1900" kern="1200"/>
            <a:t> in grado di misurare la distanza tra due vettori di stato</a:t>
          </a:r>
          <a:endParaRPr lang="en-US" sz="1900" kern="1200"/>
        </a:p>
      </dsp:txBody>
      <dsp:txXfrm>
        <a:off x="0" y="4090440"/>
        <a:ext cx="5000124" cy="136348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D1730-A98A-3943-AC52-892FBFC80610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0E7126-749C-0D4F-99F6-F9782EC2542E}">
      <dsp:nvSpPr>
        <dsp:cNvPr id="0" name=""/>
        <dsp:cNvSpPr/>
      </dsp:nvSpPr>
      <dsp:spPr>
        <a:xfrm>
          <a:off x="0" y="665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La distanza da colmare per andare dallo stato iniziale a quello obiettivo è </a:t>
          </a:r>
          <a:r>
            <a:rPr lang="it-IT" sz="1400" b="1" kern="1200"/>
            <a:t>il problema</a:t>
          </a:r>
          <a:endParaRPr lang="en-US" sz="1400" kern="1200"/>
        </a:p>
      </dsp:txBody>
      <dsp:txXfrm>
        <a:off x="0" y="665"/>
        <a:ext cx="5000124" cy="1090517"/>
      </dsp:txXfrm>
    </dsp:sp>
    <dsp:sp modelId="{935DC9A6-2F0D-D643-B082-7ABD4BA50C93}">
      <dsp:nvSpPr>
        <dsp:cNvPr id="0" name=""/>
        <dsp:cNvSpPr/>
      </dsp:nvSpPr>
      <dsp:spPr>
        <a:xfrm>
          <a:off x="0" y="1091183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89312D-0C96-CB44-AE6E-DE92D8C5FEE0}">
      <dsp:nvSpPr>
        <dsp:cNvPr id="0" name=""/>
        <dsp:cNvSpPr/>
      </dsp:nvSpPr>
      <dsp:spPr>
        <a:xfrm>
          <a:off x="0" y="1091183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Le mosse da fare, cioè gli operatori da applicare nel giusto ordine per colmare quella distanza, sono la </a:t>
          </a:r>
          <a:r>
            <a:rPr lang="it-IT" sz="1400" b="1" kern="1200"/>
            <a:t>soluzione</a:t>
          </a:r>
          <a:endParaRPr lang="en-US" sz="1400" kern="1200"/>
        </a:p>
      </dsp:txBody>
      <dsp:txXfrm>
        <a:off x="0" y="1091183"/>
        <a:ext cx="5000124" cy="1090517"/>
      </dsp:txXfrm>
    </dsp:sp>
    <dsp:sp modelId="{279261BE-4360-9741-8968-2CC62948C7D0}">
      <dsp:nvSpPr>
        <dsp:cNvPr id="0" name=""/>
        <dsp:cNvSpPr/>
      </dsp:nvSpPr>
      <dsp:spPr>
        <a:xfrm>
          <a:off x="0" y="2181701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06EA64-8058-8C48-9CB1-56D8262D6FB9}">
      <dsp:nvSpPr>
        <dsp:cNvPr id="0" name=""/>
        <dsp:cNvSpPr/>
      </dsp:nvSpPr>
      <dsp:spPr>
        <a:xfrm>
          <a:off x="0" y="2181701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L’unico modo che ha un agente </a:t>
          </a:r>
          <a:r>
            <a:rPr lang="it-IT" sz="1400" b="1" kern="1200"/>
            <a:t>non intelligente</a:t>
          </a:r>
          <a:r>
            <a:rPr lang="it-IT" sz="1400" kern="1200"/>
            <a:t>, privo di rappresentazioni interne del problema e di memorie, per andare dalla partenza alla meta di questo metaforico labirinto è procedere </a:t>
          </a:r>
          <a:r>
            <a:rPr lang="it-IT" sz="1400" b="1" kern="1200"/>
            <a:t>per prove ed errori</a:t>
          </a:r>
          <a:r>
            <a:rPr lang="it-IT" sz="1400" kern="1200"/>
            <a:t>, con ripetizione: come bendarsi, disorientarsi, e poi muoversi a caso</a:t>
          </a:r>
          <a:endParaRPr lang="en-US" sz="1400" kern="1200"/>
        </a:p>
      </dsp:txBody>
      <dsp:txXfrm>
        <a:off x="0" y="2181701"/>
        <a:ext cx="5000124" cy="1090517"/>
      </dsp:txXfrm>
    </dsp:sp>
    <dsp:sp modelId="{E112DECE-93EC-4343-8641-0A9D9318A221}">
      <dsp:nvSpPr>
        <dsp:cNvPr id="0" name=""/>
        <dsp:cNvSpPr/>
      </dsp:nvSpPr>
      <dsp:spPr>
        <a:xfrm>
          <a:off x="0" y="3272218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CDBD58-513A-6A40-B598-A9999CA2B850}">
      <dsp:nvSpPr>
        <dsp:cNvPr id="0" name=""/>
        <dsp:cNvSpPr/>
      </dsp:nvSpPr>
      <dsp:spPr>
        <a:xfrm>
          <a:off x="0" y="3272218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Altri tipi di agenti, intelligenti, possono applicare diverse strategia più o meno efficienti e efficaci, e che richiedono più o meno rappresentazioni in memoria </a:t>
          </a:r>
          <a:endParaRPr lang="en-US" sz="1400" kern="1200"/>
        </a:p>
      </dsp:txBody>
      <dsp:txXfrm>
        <a:off x="0" y="3272218"/>
        <a:ext cx="5000124" cy="1090517"/>
      </dsp:txXfrm>
    </dsp:sp>
    <dsp:sp modelId="{838E8CF5-C3D7-1246-B630-EBEB14E6D1E9}">
      <dsp:nvSpPr>
        <dsp:cNvPr id="0" name=""/>
        <dsp:cNvSpPr/>
      </dsp:nvSpPr>
      <dsp:spPr>
        <a:xfrm>
          <a:off x="0" y="4362736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BCBC7B-B94A-4743-A7A9-FD26A38557FE}">
      <dsp:nvSpPr>
        <dsp:cNvPr id="0" name=""/>
        <dsp:cNvSpPr/>
      </dsp:nvSpPr>
      <dsp:spPr>
        <a:xfrm>
          <a:off x="0" y="4362736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Queste strategie sono chiamate </a:t>
          </a:r>
          <a:r>
            <a:rPr lang="it-IT" sz="1400" b="1" kern="1200"/>
            <a:t>algoritmi di ricerca </a:t>
          </a:r>
          <a:endParaRPr lang="en-US" sz="1400" kern="1200"/>
        </a:p>
      </dsp:txBody>
      <dsp:txXfrm>
        <a:off x="0" y="4362736"/>
        <a:ext cx="5000124" cy="1090517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DBE97E-813E-3549-AE71-DC24DBB371D2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B63002E-5754-0444-8317-DDBDF9FC2F85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/>
            <a:t>Un puzzle che consente di esemplificare con facilità lo spazio degli stati</a:t>
          </a:r>
          <a:endParaRPr lang="en-US" sz="3500" kern="1200"/>
        </a:p>
      </dsp:txBody>
      <dsp:txXfrm>
        <a:off x="0" y="2663"/>
        <a:ext cx="5000124" cy="1816197"/>
      </dsp:txXfrm>
    </dsp:sp>
    <dsp:sp modelId="{ECC7C1E7-30B9-9F49-88E8-BCCEA93B44F6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95984F-85E2-634E-B119-D2A9D26ADE6E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/>
            <a:t>Utilizzato in molti studi di Simon e colleghi</a:t>
          </a:r>
          <a:endParaRPr lang="en-US" sz="3500" kern="1200"/>
        </a:p>
      </dsp:txBody>
      <dsp:txXfrm>
        <a:off x="0" y="1818861"/>
        <a:ext cx="5000124" cy="1816197"/>
      </dsp:txXfrm>
    </dsp:sp>
    <dsp:sp modelId="{8C9010F0-6B7A-694E-8231-5398A451D7D7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C72963-EADD-6B45-BDE4-F0D8CA6BD20A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/>
            <a:t>Nella versione “Torre di Londra”, utilizzato per il testing neuropsicologico</a:t>
          </a:r>
          <a:endParaRPr lang="en-US" sz="3500" kern="1200"/>
        </a:p>
      </dsp:txBody>
      <dsp:txXfrm>
        <a:off x="0" y="3635058"/>
        <a:ext cx="5000124" cy="1816197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8314D-51BF-B749-B665-6E257492CD79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5D32E0-5F67-3942-922E-919968C5A104}">
      <dsp:nvSpPr>
        <dsp:cNvPr id="0" name=""/>
        <dsp:cNvSpPr/>
      </dsp:nvSpPr>
      <dsp:spPr>
        <a:xfrm>
          <a:off x="0" y="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/>
            <a:t>Stato terminale</a:t>
          </a:r>
          <a:r>
            <a:rPr lang="it-IT" sz="3200" kern="1200" dirty="0"/>
            <a:t>: ricreare sul piolo a destra la configurazione di dischi presente, nello stato iniziale, sul piolo a sinistra</a:t>
          </a:r>
          <a:endParaRPr lang="en-US" sz="3200" kern="1200" dirty="0"/>
        </a:p>
      </dsp:txBody>
      <dsp:txXfrm>
        <a:off x="0" y="0"/>
        <a:ext cx="5000124" cy="2726960"/>
      </dsp:txXfrm>
    </dsp:sp>
    <dsp:sp modelId="{E964DEB0-C56F-3D42-B9CB-B760882BA0B4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DBE67B-34E5-FF45-8A78-53125C3C100B}">
      <dsp:nvSpPr>
        <dsp:cNvPr id="0" name=""/>
        <dsp:cNvSpPr/>
      </dsp:nvSpPr>
      <dsp:spPr>
        <a:xfrm>
          <a:off x="0" y="272696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/>
            <a:t>Operatori</a:t>
          </a:r>
          <a:r>
            <a:rPr lang="it-IT" sz="3200" kern="1200" dirty="0"/>
            <a:t>: spostare un disco alla volta da un piolo a qualsiasi altro piolo; vietato mettere un disco più grande sopra uno più piccolo</a:t>
          </a:r>
          <a:endParaRPr lang="en-US" sz="3200" kern="1200" dirty="0"/>
        </a:p>
      </dsp:txBody>
      <dsp:txXfrm>
        <a:off x="0" y="2726960"/>
        <a:ext cx="5000124" cy="2726960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93A07-E4E9-CE40-8E4C-94C1E21F5FA8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26101D-334E-FF40-8651-B26AC346F10E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Lo spazio degli stati cresce esponenzialmente con il numero di dischi</a:t>
          </a:r>
          <a:endParaRPr lang="en-US" sz="2100" kern="1200"/>
        </a:p>
      </dsp:txBody>
      <dsp:txXfrm>
        <a:off x="0" y="0"/>
        <a:ext cx="5000124" cy="1363480"/>
      </dsp:txXfrm>
    </dsp:sp>
    <dsp:sp modelId="{04FB8681-FF14-0E47-B8CB-2091C7DE384B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87B244-95C8-7540-B018-FD65882AA125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Nella versione a 64 dischi della TdH, l’esplorazione </a:t>
          </a:r>
          <a:r>
            <a:rPr lang="it-IT" sz="2100" b="1" kern="1200"/>
            <a:t>esaustiva</a:t>
          </a:r>
          <a:r>
            <a:rPr lang="it-IT" sz="2100" kern="1200"/>
            <a:t> dello spazio degli stati è ingestibile anche per un supercomputer</a:t>
          </a:r>
          <a:endParaRPr lang="en-US" sz="2100" kern="1200"/>
        </a:p>
      </dsp:txBody>
      <dsp:txXfrm>
        <a:off x="0" y="1363480"/>
        <a:ext cx="5000124" cy="1363480"/>
      </dsp:txXfrm>
    </dsp:sp>
    <dsp:sp modelId="{250BD2DB-35B9-A94A-A4AA-D2D45747D14E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B588D5B-2699-E541-99E8-7F0AECE96CC7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Occorre trovare scorciatoie, cioè usare </a:t>
          </a:r>
          <a:r>
            <a:rPr lang="it-IT" sz="2100" b="1" kern="1200"/>
            <a:t>algoritmi di ricerca euristica, </a:t>
          </a:r>
          <a:r>
            <a:rPr lang="it-IT" sz="2100" kern="1200"/>
            <a:t>in grado di </a:t>
          </a:r>
          <a:r>
            <a:rPr lang="it-IT" sz="2100" b="1" kern="1200"/>
            <a:t>ridurre</a:t>
          </a:r>
          <a:r>
            <a:rPr lang="it-IT" sz="2100" kern="1200"/>
            <a:t> lo spazio degli stati tra cui cercare la soluzione</a:t>
          </a:r>
          <a:endParaRPr lang="en-US" sz="2100" kern="1200"/>
        </a:p>
      </dsp:txBody>
      <dsp:txXfrm>
        <a:off x="0" y="2726960"/>
        <a:ext cx="5000124" cy="1363480"/>
      </dsp:txXfrm>
    </dsp:sp>
    <dsp:sp modelId="{4361BF39-ACE3-3F44-B3F2-CCFCA96EA254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4591A4-C3EA-8F48-8F7B-D1AFF69E1703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Una delle prime e principali euristiche umane per ridurre il problema è </a:t>
          </a:r>
          <a:r>
            <a:rPr lang="it-IT" sz="2100" b="1" kern="1200"/>
            <a:t>l’euristica mezzi-fini</a:t>
          </a:r>
          <a:endParaRPr lang="en-US" sz="2100" kern="1200"/>
        </a:p>
      </dsp:txBody>
      <dsp:txXfrm>
        <a:off x="0" y="4090440"/>
        <a:ext cx="5000124" cy="1363480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B5050C-4FE7-BF4A-803E-E3116A782A2F}">
      <dsp:nvSpPr>
        <dsp:cNvPr id="0" name=""/>
        <dsp:cNvSpPr/>
      </dsp:nvSpPr>
      <dsp:spPr>
        <a:xfrm>
          <a:off x="0" y="12862"/>
          <a:ext cx="5000124" cy="176139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Analizzare l’obiettivo (i fini) alla luce degli operatori disponibili (i mezzi) applicati uno alla volta a ritroso</a:t>
          </a:r>
          <a:endParaRPr lang="en-US" sz="2500" kern="1200" dirty="0"/>
        </a:p>
      </dsp:txBody>
      <dsp:txXfrm>
        <a:off x="85984" y="98846"/>
        <a:ext cx="4828156" cy="1589430"/>
      </dsp:txXfrm>
    </dsp:sp>
    <dsp:sp modelId="{3408D47A-7D48-6342-BCFA-4B2567B1E891}">
      <dsp:nvSpPr>
        <dsp:cNvPr id="0" name=""/>
        <dsp:cNvSpPr/>
      </dsp:nvSpPr>
      <dsp:spPr>
        <a:xfrm>
          <a:off x="0" y="1846260"/>
          <a:ext cx="5000124" cy="1761398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Genera iterativamente una lista di sotto-obiettivi tali per cui è possibile passare dall’uno all’altro in una mossa sola</a:t>
          </a:r>
          <a:endParaRPr lang="en-US" sz="2500" kern="1200" dirty="0"/>
        </a:p>
      </dsp:txBody>
      <dsp:txXfrm>
        <a:off x="85984" y="1932244"/>
        <a:ext cx="4828156" cy="1589430"/>
      </dsp:txXfrm>
    </dsp:sp>
    <dsp:sp modelId="{71F8AFF5-95E8-9947-9137-D08EE24F71B8}">
      <dsp:nvSpPr>
        <dsp:cNvPr id="0" name=""/>
        <dsp:cNvSpPr/>
      </dsp:nvSpPr>
      <dsp:spPr>
        <a:xfrm>
          <a:off x="0" y="3679659"/>
          <a:ext cx="5000124" cy="1761398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la generazione dei sotto-obiettivi comprime lo spazio degli stati</a:t>
          </a:r>
          <a:endParaRPr lang="en-US" sz="2500" kern="1200" dirty="0"/>
        </a:p>
      </dsp:txBody>
      <dsp:txXfrm>
        <a:off x="85984" y="3765643"/>
        <a:ext cx="4828156" cy="1589430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D231E-2B41-41A3-9A5E-2ED190BF5D23}">
      <dsp:nvSpPr>
        <dsp:cNvPr id="0" name=""/>
        <dsp:cNvSpPr/>
      </dsp:nvSpPr>
      <dsp:spPr>
        <a:xfrm>
          <a:off x="518185" y="73515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8A1679-EB69-488E-8424-49C8C480CA10}">
      <dsp:nvSpPr>
        <dsp:cNvPr id="0" name=""/>
        <dsp:cNvSpPr/>
      </dsp:nvSpPr>
      <dsp:spPr>
        <a:xfrm>
          <a:off x="832623" y="1049590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1C736-7DFD-4D91-A5CC-6A0114868F0A}">
      <dsp:nvSpPr>
        <dsp:cNvPr id="0" name=""/>
        <dsp:cNvSpPr/>
      </dsp:nvSpPr>
      <dsp:spPr>
        <a:xfrm>
          <a:off x="46529" y="2670152"/>
          <a:ext cx="241875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100" kern="1200"/>
            <a:t>L’analisi mezzi-fini è una strategia di ricerca euristica general purpose, cioè utilizzabile in molti tipi di problemi, astratti o non astratti</a:t>
          </a:r>
          <a:endParaRPr lang="en-US" sz="1100" kern="1200"/>
        </a:p>
      </dsp:txBody>
      <dsp:txXfrm>
        <a:off x="46529" y="2670152"/>
        <a:ext cx="2418750" cy="787500"/>
      </dsp:txXfrm>
    </dsp:sp>
    <dsp:sp modelId="{CD372F53-4261-4F4F-B7A8-E9399F1FCDA8}">
      <dsp:nvSpPr>
        <dsp:cNvPr id="0" name=""/>
        <dsp:cNvSpPr/>
      </dsp:nvSpPr>
      <dsp:spPr>
        <a:xfrm>
          <a:off x="3360216" y="735152"/>
          <a:ext cx="1475437" cy="1475437"/>
        </a:xfrm>
        <a:prstGeom prst="ellips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4B8A2D-2031-41F1-88DE-91618015FCF6}">
      <dsp:nvSpPr>
        <dsp:cNvPr id="0" name=""/>
        <dsp:cNvSpPr/>
      </dsp:nvSpPr>
      <dsp:spPr>
        <a:xfrm>
          <a:off x="3674654" y="1049590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510BEC-B0A3-40AF-928D-38596DB4442F}">
      <dsp:nvSpPr>
        <dsp:cNvPr id="0" name=""/>
        <dsp:cNvSpPr/>
      </dsp:nvSpPr>
      <dsp:spPr>
        <a:xfrm>
          <a:off x="2888560" y="2670152"/>
          <a:ext cx="241875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100" kern="1200"/>
            <a:t>Fuori dai contesti formali, consiste nel chiedersi “da quale o quali stadi intermedi saprei come raggiungere la meta?”, e poi ponendo quello stato come nuovo obiettivo</a:t>
          </a:r>
          <a:endParaRPr lang="en-US" sz="1100" kern="1200"/>
        </a:p>
      </dsp:txBody>
      <dsp:txXfrm>
        <a:off x="2888560" y="2670152"/>
        <a:ext cx="2418750" cy="787500"/>
      </dsp:txXfrm>
    </dsp:sp>
    <dsp:sp modelId="{C74B18A3-FB53-4EF2-8490-81A754F7E886}">
      <dsp:nvSpPr>
        <dsp:cNvPr id="0" name=""/>
        <dsp:cNvSpPr/>
      </dsp:nvSpPr>
      <dsp:spPr>
        <a:xfrm>
          <a:off x="6202248" y="735152"/>
          <a:ext cx="1475437" cy="1475437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59773-169C-4A0F-B39A-A4095EA93A29}">
      <dsp:nvSpPr>
        <dsp:cNvPr id="0" name=""/>
        <dsp:cNvSpPr/>
      </dsp:nvSpPr>
      <dsp:spPr>
        <a:xfrm>
          <a:off x="6516685" y="1049590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887585-0ECA-473D-8DFF-8BF0E5F3C567}">
      <dsp:nvSpPr>
        <dsp:cNvPr id="0" name=""/>
        <dsp:cNvSpPr/>
      </dsp:nvSpPr>
      <dsp:spPr>
        <a:xfrm>
          <a:off x="5730591" y="2670152"/>
          <a:ext cx="241875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100" kern="1200"/>
            <a:t>È una delle principali strategie psicologiche per il problem solving analitico</a:t>
          </a:r>
          <a:endParaRPr lang="en-US" sz="1100" kern="1200"/>
        </a:p>
      </dsp:txBody>
      <dsp:txXfrm>
        <a:off x="5730591" y="2670152"/>
        <a:ext cx="2418750" cy="78750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091880-1D4A-9446-84BA-1AAD692F8692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È una strategia molto parsimoniosa, che non richiede memoria, potendosi applicare in qualsiasi stato ci si trovi, anche ignorando il modo con cui vi si è arrivati</a:t>
          </a:r>
          <a:endParaRPr lang="en-US" sz="2000" kern="1200" dirty="0"/>
        </a:p>
      </dsp:txBody>
      <dsp:txXfrm>
        <a:off x="715337" y="2413"/>
        <a:ext cx="3221521" cy="1932912"/>
      </dsp:txXfrm>
    </dsp:sp>
    <dsp:sp modelId="{473F31E7-2FB4-7844-8404-E14847E14E4A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Richiede di sapere solo quale sia l’obiettivo, e quale sia lo stato attuale</a:t>
          </a:r>
          <a:endParaRPr lang="en-US" sz="2000" kern="1200"/>
        </a:p>
      </dsp:txBody>
      <dsp:txXfrm>
        <a:off x="4259011" y="2413"/>
        <a:ext cx="3221521" cy="1932912"/>
      </dsp:txXfrm>
    </dsp:sp>
    <dsp:sp modelId="{F379F462-B029-C349-ACF6-764978B627DD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Nella metafora, è come uno scalatore cieco, che per raggiungere la vetta di una collina fa solo passi in salita</a:t>
          </a:r>
          <a:endParaRPr lang="en-US" sz="2000" kern="1200" dirty="0"/>
        </a:p>
      </dsp:txBody>
      <dsp:txXfrm>
        <a:off x="715337" y="2257478"/>
        <a:ext cx="3221521" cy="1932912"/>
      </dsp:txXfrm>
    </dsp:sp>
    <dsp:sp modelId="{06ACC289-205F-2140-B6CC-DD115E3FAA4D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Tecnicamente, si confronta lo stato attuale con l’obiettivo, e si sceglie una mossa che riduca la distanza tra i due</a:t>
          </a:r>
        </a:p>
      </dsp:txBody>
      <dsp:txXfrm>
        <a:off x="4259011" y="2257478"/>
        <a:ext cx="3221521" cy="193291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3301CF-244A-FC4D-A0B7-BCA530018E02}">
      <dsp:nvSpPr>
        <dsp:cNvPr id="0" name=""/>
        <dsp:cNvSpPr/>
      </dsp:nvSpPr>
      <dsp:spPr>
        <a:xfrm>
          <a:off x="0" y="3156146"/>
          <a:ext cx="8195871" cy="1035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questo problema si chiama raggiungimento di </a:t>
          </a:r>
          <a:r>
            <a:rPr lang="it-IT" sz="2400" b="1" kern="1200"/>
            <a:t>massimi locali</a:t>
          </a:r>
          <a:endParaRPr lang="en-US" sz="2400" kern="1200"/>
        </a:p>
      </dsp:txBody>
      <dsp:txXfrm>
        <a:off x="0" y="3156146"/>
        <a:ext cx="8195871" cy="1035917"/>
      </dsp:txXfrm>
    </dsp:sp>
    <dsp:sp modelId="{0AC26225-2BB1-034C-8088-6B072A9A18E1}">
      <dsp:nvSpPr>
        <dsp:cNvPr id="0" name=""/>
        <dsp:cNvSpPr/>
      </dsp:nvSpPr>
      <dsp:spPr>
        <a:xfrm rot="10800000">
          <a:off x="0" y="1578443"/>
          <a:ext cx="8195871" cy="1593241"/>
        </a:xfrm>
        <a:prstGeom prst="upArrowCallou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Se un passo in salita ci porta su un piccolo dosso, ci fermeremo, erroneamente convinti di essere sulla vetta</a:t>
          </a:r>
          <a:endParaRPr lang="en-US" sz="2400" kern="1200"/>
        </a:p>
      </dsp:txBody>
      <dsp:txXfrm rot="10800000">
        <a:off x="0" y="1578443"/>
        <a:ext cx="8195871" cy="1035240"/>
      </dsp:txXfrm>
    </dsp:sp>
    <dsp:sp modelId="{8C5066E3-62CF-B94B-B7E3-7CC66115E373}">
      <dsp:nvSpPr>
        <dsp:cNvPr id="0" name=""/>
        <dsp:cNvSpPr/>
      </dsp:nvSpPr>
      <dsp:spPr>
        <a:xfrm rot="10800000">
          <a:off x="0" y="741"/>
          <a:ext cx="8195871" cy="1593241"/>
        </a:xfrm>
        <a:prstGeom prst="upArrowCallou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Molto efficiente, ma non sempre efficace</a:t>
          </a:r>
          <a:endParaRPr lang="en-US" sz="2400" kern="1200"/>
        </a:p>
      </dsp:txBody>
      <dsp:txXfrm rot="10800000">
        <a:off x="0" y="741"/>
        <a:ext cx="8195871" cy="103524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3B992C-5A58-1B4C-9363-8DE77A03B233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BCAE59-475B-1341-AE4D-DF3A44F1EF3B}">
      <dsp:nvSpPr>
        <dsp:cNvPr id="0" name=""/>
        <dsp:cNvSpPr/>
      </dsp:nvSpPr>
      <dsp:spPr>
        <a:xfrm>
          <a:off x="0" y="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Individuiamo alcune somiglianze tra un insieme di conoscenze passate relative a un problema già risolto (la storia del generale) e un problema nuovo con cui ci stiamo confrontando (il problema del tumore)</a:t>
          </a:r>
          <a:endParaRPr lang="en-US" sz="2500" kern="1200"/>
        </a:p>
      </dsp:txBody>
      <dsp:txXfrm>
        <a:off x="0" y="0"/>
        <a:ext cx="5000124" cy="2726960"/>
      </dsp:txXfrm>
    </dsp:sp>
    <dsp:sp modelId="{ACDA6D4A-4B38-A14A-842B-A5D37B4294D8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67174E-755E-574C-ABA8-670ABD6C521D}">
      <dsp:nvSpPr>
        <dsp:cNvPr id="0" name=""/>
        <dsp:cNvSpPr/>
      </dsp:nvSpPr>
      <dsp:spPr>
        <a:xfrm>
          <a:off x="0" y="2726960"/>
          <a:ext cx="5000124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In base a quelle somiglianze </a:t>
          </a:r>
          <a:r>
            <a:rPr lang="it-IT" sz="2500" b="1" kern="1200"/>
            <a:t>ipotizziamo</a:t>
          </a:r>
          <a:r>
            <a:rPr lang="it-IT" sz="2500" kern="1200"/>
            <a:t> che la “vecchia” soluzione possa, una volta adattata, applicarsi anche al “nuovo” caso</a:t>
          </a:r>
          <a:endParaRPr lang="en-US" sz="2500" kern="1200"/>
        </a:p>
      </dsp:txBody>
      <dsp:txXfrm>
        <a:off x="0" y="2726960"/>
        <a:ext cx="5000124" cy="272696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B4D103-B99F-7949-B765-2A40302A48EE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9E10BE-FFF3-C54E-A4F0-DBBB1D2BBA8E}">
      <dsp:nvSpPr>
        <dsp:cNvPr id="0" name=""/>
        <dsp:cNvSpPr/>
      </dsp:nvSpPr>
      <dsp:spPr>
        <a:xfrm>
          <a:off x="0" y="665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L’ipotesi che scaturisce dalle regolarità che accomunano le due strutture porta a generalizzare la somiglianza tra i due problemi</a:t>
          </a:r>
          <a:endParaRPr lang="en-US" sz="1400" kern="1200"/>
        </a:p>
      </dsp:txBody>
      <dsp:txXfrm>
        <a:off x="0" y="665"/>
        <a:ext cx="5000124" cy="1090517"/>
      </dsp:txXfrm>
    </dsp:sp>
    <dsp:sp modelId="{DF4CFD7E-FB1B-AC44-844A-AACE5777CEDE}">
      <dsp:nvSpPr>
        <dsp:cNvPr id="0" name=""/>
        <dsp:cNvSpPr/>
      </dsp:nvSpPr>
      <dsp:spPr>
        <a:xfrm>
          <a:off x="0" y="109118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3A3A86-5E9E-7448-B5AE-0A6194EB816F}">
      <dsp:nvSpPr>
        <dsp:cNvPr id="0" name=""/>
        <dsp:cNvSpPr/>
      </dsp:nvSpPr>
      <dsp:spPr>
        <a:xfrm>
          <a:off x="0" y="1091183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Si ipotizza che anche altre relazioni presenti nel problema del generale possano avere un corrispondente in quello del tumore, compresa la soluzione.</a:t>
          </a:r>
          <a:endParaRPr lang="en-US" sz="1400" kern="1200"/>
        </a:p>
      </dsp:txBody>
      <dsp:txXfrm>
        <a:off x="0" y="1091183"/>
        <a:ext cx="5000124" cy="1090517"/>
      </dsp:txXfrm>
    </dsp:sp>
    <dsp:sp modelId="{49D1AF8F-802F-6341-99EE-55FE1F445C5C}">
      <dsp:nvSpPr>
        <dsp:cNvPr id="0" name=""/>
        <dsp:cNvSpPr/>
      </dsp:nvSpPr>
      <dsp:spPr>
        <a:xfrm>
          <a:off x="0" y="218170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77679-B1FA-0646-B863-AD041EA6CE3F}">
      <dsp:nvSpPr>
        <dsp:cNvPr id="0" name=""/>
        <dsp:cNvSpPr/>
      </dsp:nvSpPr>
      <dsp:spPr>
        <a:xfrm>
          <a:off x="0" y="2181701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Se, una volta tentata, la soluzione si rivela buona, è possibile apprendere uno schema astratto: </a:t>
          </a:r>
          <a:endParaRPr lang="en-US" sz="1400" kern="1200"/>
        </a:p>
      </dsp:txBody>
      <dsp:txXfrm>
        <a:off x="0" y="2181701"/>
        <a:ext cx="5000124" cy="1090517"/>
      </dsp:txXfrm>
    </dsp:sp>
    <dsp:sp modelId="{31622471-5B70-9C4A-8962-2CD8B9778AC1}">
      <dsp:nvSpPr>
        <dsp:cNvPr id="0" name=""/>
        <dsp:cNvSpPr/>
      </dsp:nvSpPr>
      <dsp:spPr>
        <a:xfrm>
          <a:off x="0" y="327221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C81E55-76D2-9A46-A7F0-BCC393724709}">
      <dsp:nvSpPr>
        <dsp:cNvPr id="0" name=""/>
        <dsp:cNvSpPr/>
      </dsp:nvSpPr>
      <dsp:spPr>
        <a:xfrm>
          <a:off x="0" y="3272218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</a:t>
          </a:r>
          <a:r>
            <a:rPr lang="it-IT" sz="1400" b="1" kern="1200"/>
            <a:t>nei problemi in cui non si può applicare una forza forte tutta insieme su un solo punto (dominio di riferimento dello schema), è possibile scomporre la forza in componenti più deboli, poi applicate per convergenza mettendo il punto nel fuoco</a:t>
          </a:r>
          <a:r>
            <a:rPr lang="it-IT" sz="1400" kern="1200"/>
            <a:t>”</a:t>
          </a:r>
          <a:endParaRPr lang="en-US" sz="1400" kern="1200"/>
        </a:p>
      </dsp:txBody>
      <dsp:txXfrm>
        <a:off x="0" y="3272218"/>
        <a:ext cx="5000124" cy="1090517"/>
      </dsp:txXfrm>
    </dsp:sp>
    <dsp:sp modelId="{A573F401-B112-6A48-A928-469A1E74781F}">
      <dsp:nvSpPr>
        <dsp:cNvPr id="0" name=""/>
        <dsp:cNvSpPr/>
      </dsp:nvSpPr>
      <dsp:spPr>
        <a:xfrm>
          <a:off x="0" y="4362736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5EC88F-F115-6247-ADD8-A15EFD572AE1}">
      <dsp:nvSpPr>
        <dsp:cNvPr id="0" name=""/>
        <dsp:cNvSpPr/>
      </dsp:nvSpPr>
      <dsp:spPr>
        <a:xfrm>
          <a:off x="0" y="4362736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Lo schema astratto potrà essere applicato per risolvere tanti altri problemi </a:t>
          </a:r>
          <a:r>
            <a:rPr lang="it-IT" sz="1400" b="1" kern="1200"/>
            <a:t>analoghi</a:t>
          </a:r>
          <a:r>
            <a:rPr lang="it-IT" sz="1400" kern="1200"/>
            <a:t>, ovvero che condividono un isomorfismo strutturale.</a:t>
          </a:r>
          <a:endParaRPr lang="en-US" sz="1400" kern="1200"/>
        </a:p>
      </dsp:txBody>
      <dsp:txXfrm>
        <a:off x="0" y="4362736"/>
        <a:ext cx="5000124" cy="1090517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6D1C3-A4EA-4449-BAFC-83D46C555092}">
      <dsp:nvSpPr>
        <dsp:cNvPr id="0" name=""/>
        <dsp:cNvSpPr/>
      </dsp:nvSpPr>
      <dsp:spPr>
        <a:xfrm>
          <a:off x="0" y="332713"/>
          <a:ext cx="5098904" cy="98638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se entriamo in una macchina che non ci è familiare stabiliamo un’analogia con la nostra per cercare di capire dove siano i comandi delle luci, degli indicatori, e la busta con il libretto di circolazione</a:t>
          </a:r>
          <a:endParaRPr lang="en-US" sz="1400" kern="1200"/>
        </a:p>
      </dsp:txBody>
      <dsp:txXfrm>
        <a:off x="48151" y="380864"/>
        <a:ext cx="5002602" cy="890081"/>
      </dsp:txXfrm>
    </dsp:sp>
    <dsp:sp modelId="{9AC6DBFF-3417-0645-9B61-189B69E772DC}">
      <dsp:nvSpPr>
        <dsp:cNvPr id="0" name=""/>
        <dsp:cNvSpPr/>
      </dsp:nvSpPr>
      <dsp:spPr>
        <a:xfrm>
          <a:off x="0" y="1359416"/>
          <a:ext cx="5098904" cy="986383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Nel leggere una mappa, stabiliamo analogie tra linee e punti tracciati su un foglio di carta e caratteristiche di un territorio. </a:t>
          </a:r>
          <a:endParaRPr lang="en-US" sz="1400" kern="1200"/>
        </a:p>
      </dsp:txBody>
      <dsp:txXfrm>
        <a:off x="48151" y="1407567"/>
        <a:ext cx="5002602" cy="890081"/>
      </dsp:txXfrm>
    </dsp:sp>
    <dsp:sp modelId="{7A4D1C98-A312-544B-AF03-4E9ED86C33E4}">
      <dsp:nvSpPr>
        <dsp:cNvPr id="0" name=""/>
        <dsp:cNvSpPr/>
      </dsp:nvSpPr>
      <dsp:spPr>
        <a:xfrm>
          <a:off x="0" y="2386120"/>
          <a:ext cx="5098904" cy="98638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Ogni volta che ci troviamo in un ambiente nuovo (un nuovo tipo di ristorante, un nuovo gruppo di persone, un nuovo lavoro ecc.), sviluppiamo analogie con ambienti noti, e cerchiamo di adattare i comportamenti degli ambienti noti a quelli nuovi</a:t>
          </a:r>
          <a:endParaRPr lang="en-US" sz="1400" kern="1200"/>
        </a:p>
      </dsp:txBody>
      <dsp:txXfrm>
        <a:off x="48151" y="2434271"/>
        <a:ext cx="5002602" cy="890081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A1DFE8-ABC8-BB4C-A74A-76EDDD8827D6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A6C736-524C-0142-882C-1E815CE0401B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Le analogie spontanee sono guidate in larga misura dalla somiglianza superficiale e di obiettivi tra sorgente e bersaglio</a:t>
          </a:r>
          <a:endParaRPr lang="en-US" sz="1700" kern="1200"/>
        </a:p>
      </dsp:txBody>
      <dsp:txXfrm>
        <a:off x="0" y="0"/>
        <a:ext cx="5000124" cy="1363480"/>
      </dsp:txXfrm>
    </dsp:sp>
    <dsp:sp modelId="{9774CE03-4D84-8743-84A5-AC98A76F3135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832B5C-0264-1844-8978-7BC3937510AB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Come mai in alcuni casi siamo in grado di ristrutturare un problema evocando un’associazione con un dominio sorgente strutturalmente simile, ma remotissimo?</a:t>
          </a:r>
          <a:endParaRPr lang="en-US" sz="1700" kern="1200" dirty="0"/>
        </a:p>
      </dsp:txBody>
      <dsp:txXfrm>
        <a:off x="0" y="1363480"/>
        <a:ext cx="5000124" cy="1363480"/>
      </dsp:txXfrm>
    </dsp:sp>
    <dsp:sp modelId="{B22395FB-EA55-E049-847C-86F6ECE95B5D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945BE4-C6CC-A74D-91C8-E6C59832FB9D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Per esempio: l’analogia tra l’atomo e il sistema solare allinea domini di conoscenza completamente diversi dal punto di vista superficiale, e senza obiettivi comuni</a:t>
          </a:r>
          <a:endParaRPr lang="en-US" sz="1700" kern="1200" dirty="0"/>
        </a:p>
      </dsp:txBody>
      <dsp:txXfrm>
        <a:off x="0" y="2726960"/>
        <a:ext cx="5000124" cy="1363480"/>
      </dsp:txXfrm>
    </dsp:sp>
    <dsp:sp modelId="{3E5626CE-1C79-A146-83AD-0254F59C0E71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41C1F1-31BB-E543-B575-149CC737366B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lo sviluppo e l’uso di un’analogia può risolversi nell’apprendimento di uno </a:t>
          </a:r>
          <a:r>
            <a:rPr lang="it-IT" sz="1700" b="1" kern="1200" dirty="0"/>
            <a:t>schema di ragionamento astratto</a:t>
          </a:r>
          <a:r>
            <a:rPr lang="it-IT" sz="1700" kern="1200" dirty="0"/>
            <a:t>, che successivamente può essere applicato a contesti strutturalmente simili, ma superficialmente dissimili da quelli in cui lo schema è stato acquisito</a:t>
          </a:r>
          <a:endParaRPr lang="en-US" sz="1700" kern="1200" dirty="0"/>
        </a:p>
      </dsp:txBody>
      <dsp:txXfrm>
        <a:off x="0" y="4090440"/>
        <a:ext cx="5000124" cy="136348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76E53-1412-8246-AC5C-37F846437B53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1CCDDF-5E02-6147-A570-C497C06698E5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b="1" kern="1200"/>
            <a:t>Expertise</a:t>
          </a:r>
          <a:r>
            <a:rPr lang="it-IT" sz="2300" i="1" kern="1200"/>
            <a:t>: perizia, competenza, </a:t>
          </a:r>
          <a:r>
            <a:rPr lang="it-IT" sz="2300" kern="1200"/>
            <a:t>a indicare ciò che rende qualcuno molto abile, in una determinata classe di compiti</a:t>
          </a:r>
          <a:endParaRPr lang="en-US" sz="2300" kern="1200"/>
        </a:p>
      </dsp:txBody>
      <dsp:txXfrm>
        <a:off x="0" y="2663"/>
        <a:ext cx="5000124" cy="1816197"/>
      </dsp:txXfrm>
    </dsp:sp>
    <dsp:sp modelId="{D635A4E7-8D59-6C45-8B41-E2501C47DEDB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A07630-9BCB-0841-94A1-9C75134F19A2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“uno diventa esperto quando rende routine ciò che al principiante richiede problem solving creativo” (Anderson, 1980)</a:t>
          </a:r>
          <a:endParaRPr lang="en-US" sz="2300" kern="1200"/>
        </a:p>
      </dsp:txBody>
      <dsp:txXfrm>
        <a:off x="0" y="1818861"/>
        <a:ext cx="5000124" cy="1816197"/>
      </dsp:txXfrm>
    </dsp:sp>
    <dsp:sp modelId="{3A393553-7AB0-5643-9CBF-C5F518F5C18B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4E386F-68D5-754D-9602-26AC23B873D9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Si diventa esperti grazie all’accumulo di così tanti schemi basati su problemi visti in passato, che il problem solving in quel dominio diventa in gran parte </a:t>
          </a:r>
          <a:r>
            <a:rPr lang="it-IT" sz="2300" b="1" kern="1200"/>
            <a:t>riproduttivo</a:t>
          </a:r>
          <a:endParaRPr lang="en-US" sz="2300" kern="1200"/>
        </a:p>
      </dsp:txBody>
      <dsp:txXfrm>
        <a:off x="0" y="3635058"/>
        <a:ext cx="5000124" cy="1816197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91A0F7-3408-4A4A-9496-FEF89A5BE9F1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404FEA-5650-B044-AA2D-B21C3A9CC20F}">
      <dsp:nvSpPr>
        <dsp:cNvPr id="0" name=""/>
        <dsp:cNvSpPr/>
      </dsp:nvSpPr>
      <dsp:spPr>
        <a:xfrm>
          <a:off x="0" y="0"/>
          <a:ext cx="1000024" cy="545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0" y="0"/>
        <a:ext cx="1000024" cy="5453920"/>
      </dsp:txXfrm>
    </dsp:sp>
    <dsp:sp modelId="{CEE371B6-1C58-0A49-888B-77131DEE1468}">
      <dsp:nvSpPr>
        <dsp:cNvPr id="0" name=""/>
        <dsp:cNvSpPr/>
      </dsp:nvSpPr>
      <dsp:spPr>
        <a:xfrm>
          <a:off x="1075026" y="126761"/>
          <a:ext cx="3925097" cy="2535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b="1" kern="1200"/>
            <a:t>effetto negativo, </a:t>
          </a:r>
          <a:r>
            <a:rPr lang="it-IT" sz="2700" kern="1200"/>
            <a:t>quando provocano fissità, rigidità, meccanizzazione del pensiero e </a:t>
          </a:r>
          <a:r>
            <a:rPr lang="it-IT" sz="2700" i="1" kern="1200"/>
            <a:t>mental set</a:t>
          </a:r>
          <a:endParaRPr lang="en-US" sz="2700" kern="1200"/>
        </a:p>
      </dsp:txBody>
      <dsp:txXfrm>
        <a:off x="1075026" y="126761"/>
        <a:ext cx="3925097" cy="2535220"/>
      </dsp:txXfrm>
    </dsp:sp>
    <dsp:sp modelId="{5FE4925F-6507-A147-A0C7-10D94611EE90}">
      <dsp:nvSpPr>
        <dsp:cNvPr id="0" name=""/>
        <dsp:cNvSpPr/>
      </dsp:nvSpPr>
      <dsp:spPr>
        <a:xfrm>
          <a:off x="1000024" y="2661981"/>
          <a:ext cx="40000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1A49583-EA7E-8148-9A27-A99C88CC5390}">
      <dsp:nvSpPr>
        <dsp:cNvPr id="0" name=""/>
        <dsp:cNvSpPr/>
      </dsp:nvSpPr>
      <dsp:spPr>
        <a:xfrm>
          <a:off x="1075026" y="2788742"/>
          <a:ext cx="3925097" cy="2535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b="1" kern="1200"/>
            <a:t>effetto positivo, </a:t>
          </a:r>
          <a:r>
            <a:rPr lang="it-IT" sz="2700" kern="1200"/>
            <a:t>quando gli schemi favoriscono la rapida soluzione di problemi che, per altri, sarebbero impossibili da risolvere.</a:t>
          </a:r>
          <a:endParaRPr lang="en-US" sz="2700" kern="1200"/>
        </a:p>
      </dsp:txBody>
      <dsp:txXfrm>
        <a:off x="1075026" y="2788742"/>
        <a:ext cx="3925097" cy="2535220"/>
      </dsp:txXfrm>
    </dsp:sp>
    <dsp:sp modelId="{8EEC3624-FA3F-1949-95D0-17C34270B4D9}">
      <dsp:nvSpPr>
        <dsp:cNvPr id="0" name=""/>
        <dsp:cNvSpPr/>
      </dsp:nvSpPr>
      <dsp:spPr>
        <a:xfrm>
          <a:off x="1000024" y="5323963"/>
          <a:ext cx="40000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4C21E-4F34-2241-AE4B-0EA5F25E4561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A400FEE-FA0A-EB49-8142-C646A9AC51F8}">
      <dsp:nvSpPr>
        <dsp:cNvPr id="0" name=""/>
        <dsp:cNvSpPr/>
      </dsp:nvSpPr>
      <dsp:spPr>
        <a:xfrm>
          <a:off x="0" y="2663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Gobet e Waters (2003) hanno sviluppato il concetto di chunks</a:t>
          </a:r>
          <a:endParaRPr lang="en-US" sz="1700" kern="1200"/>
        </a:p>
      </dsp:txBody>
      <dsp:txXfrm>
        <a:off x="0" y="2663"/>
        <a:ext cx="5000124" cy="908098"/>
      </dsp:txXfrm>
    </dsp:sp>
    <dsp:sp modelId="{C3F5EE7F-CA53-B74B-B604-59A4EF85F6D5}">
      <dsp:nvSpPr>
        <dsp:cNvPr id="0" name=""/>
        <dsp:cNvSpPr/>
      </dsp:nvSpPr>
      <dsp:spPr>
        <a:xfrm>
          <a:off x="0" y="910762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DA1F68-8655-4440-823F-0CA4FC9B8109}">
      <dsp:nvSpPr>
        <dsp:cNvPr id="0" name=""/>
        <dsp:cNvSpPr/>
      </dsp:nvSpPr>
      <dsp:spPr>
        <a:xfrm>
          <a:off x="0" y="910762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I giocatori esperti possiedono </a:t>
          </a:r>
          <a:r>
            <a:rPr lang="it-IT" sz="1700" b="1" kern="1200"/>
            <a:t>schemi </a:t>
          </a:r>
          <a:r>
            <a:rPr lang="it-IT" sz="1700" kern="1200"/>
            <a:t>(</a:t>
          </a:r>
          <a:r>
            <a:rPr lang="it-IT" sz="1700" i="1" kern="1200"/>
            <a:t>templates), </a:t>
          </a:r>
          <a:r>
            <a:rPr lang="it-IT" sz="1700" kern="1200"/>
            <a:t>in grado di connettere tra loro in modo sensato molti pezzi di una configurazione su una scacchiera</a:t>
          </a:r>
          <a:endParaRPr lang="en-US" sz="1700" kern="1200"/>
        </a:p>
      </dsp:txBody>
      <dsp:txXfrm>
        <a:off x="0" y="910762"/>
        <a:ext cx="5000124" cy="908098"/>
      </dsp:txXfrm>
    </dsp:sp>
    <dsp:sp modelId="{13B3834F-2EC2-F44B-A9F1-87B7A6A8EA9C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B48BAE-97E0-3746-9981-9EB1F5BD476C}">
      <dsp:nvSpPr>
        <dsp:cNvPr id="0" name=""/>
        <dsp:cNvSpPr/>
      </dsp:nvSpPr>
      <dsp:spPr>
        <a:xfrm>
          <a:off x="0" y="1818861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Basta attivare due o tre di questi schemi per riconoscere e ricordare una configurazione di gioco</a:t>
          </a:r>
          <a:endParaRPr lang="en-US" sz="1700" kern="1200"/>
        </a:p>
      </dsp:txBody>
      <dsp:txXfrm>
        <a:off x="0" y="1818861"/>
        <a:ext cx="5000124" cy="908098"/>
      </dsp:txXfrm>
    </dsp:sp>
    <dsp:sp modelId="{ED2A59D9-45A0-5043-AF94-701268F1D607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64FA11-CA4B-BD4E-BAEE-A913C4AB16D2}">
      <dsp:nvSpPr>
        <dsp:cNvPr id="0" name=""/>
        <dsp:cNvSpPr/>
      </dsp:nvSpPr>
      <dsp:spPr>
        <a:xfrm>
          <a:off x="0" y="2726960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Il corrispondente risparmio di risorse cognitive consente di dedicarne di più all’analisi delle poche mosse che è sensato considerare in quella situazione </a:t>
          </a:r>
          <a:endParaRPr lang="en-US" sz="1700" kern="1200"/>
        </a:p>
      </dsp:txBody>
      <dsp:txXfrm>
        <a:off x="0" y="2726960"/>
        <a:ext cx="5000124" cy="908098"/>
      </dsp:txXfrm>
    </dsp:sp>
    <dsp:sp modelId="{EF3090CB-818A-B441-9883-CD0A3A05DAFB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5518D3-CA11-6948-8FF5-0075C5ACF35C}">
      <dsp:nvSpPr>
        <dsp:cNvPr id="0" name=""/>
        <dsp:cNvSpPr/>
      </dsp:nvSpPr>
      <dsp:spPr>
        <a:xfrm>
          <a:off x="0" y="3635058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Gli schemi prediligono relazioni dense di significato</a:t>
          </a:r>
          <a:endParaRPr lang="en-US" sz="1700" kern="1200"/>
        </a:p>
      </dsp:txBody>
      <dsp:txXfrm>
        <a:off x="0" y="3635058"/>
        <a:ext cx="5000124" cy="908098"/>
      </dsp:txXfrm>
    </dsp:sp>
    <dsp:sp modelId="{1A1F9096-B8DF-4548-898A-72494C7903CB}">
      <dsp:nvSpPr>
        <dsp:cNvPr id="0" name=""/>
        <dsp:cNvSpPr/>
      </dsp:nvSpPr>
      <dsp:spPr>
        <a:xfrm>
          <a:off x="0" y="4543157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224C26-68E8-CA46-A71E-CF9E94C44904}">
      <dsp:nvSpPr>
        <dsp:cNvPr id="0" name=""/>
        <dsp:cNvSpPr/>
      </dsp:nvSpPr>
      <dsp:spPr>
        <a:xfrm>
          <a:off x="0" y="4543157"/>
          <a:ext cx="5000124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Per esempio, relazioni d’attacco o di difesa, che dipendono dalla posizione relativa dei pezzi, piuttosto che dalle posizioni assolute</a:t>
          </a:r>
          <a:endParaRPr lang="en-US" sz="1700" kern="1200"/>
        </a:p>
      </dsp:txBody>
      <dsp:txXfrm>
        <a:off x="0" y="4543157"/>
        <a:ext cx="5000124" cy="908098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1E74FB-1B0F-CE4A-8734-6A7B7FD8B3CE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DF0670B-08A4-9A47-915B-937E593B962C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/>
            <a:t>Principale distinzione tra gli stili di ragionamento di un medico esperto e di uno non esperto:</a:t>
          </a:r>
          <a:endParaRPr lang="en-US" sz="2900" kern="1200"/>
        </a:p>
      </dsp:txBody>
      <dsp:txXfrm>
        <a:off x="0" y="2663"/>
        <a:ext cx="5000124" cy="1816197"/>
      </dsp:txXfrm>
    </dsp:sp>
    <dsp:sp modelId="{277221A2-65AB-6542-91C7-CF0D2A7C3BDF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04EBDB-228C-5A4C-B92D-6DD88D3AD6F2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/>
            <a:t>L’esperto si avvale in misura maggiore di processi impliciti e automatici</a:t>
          </a:r>
          <a:endParaRPr lang="en-US" sz="2900" kern="1200"/>
        </a:p>
      </dsp:txBody>
      <dsp:txXfrm>
        <a:off x="0" y="1818861"/>
        <a:ext cx="5000124" cy="1816197"/>
      </dsp:txXfrm>
    </dsp:sp>
    <dsp:sp modelId="{065E1258-8D06-F94F-AE18-E1ACB8911276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2A4D42-90EC-2140-93B1-3E27FE580231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/>
            <a:t>L’inesperto si avvale di più di processi espliciti e analitici</a:t>
          </a:r>
          <a:endParaRPr lang="en-US" sz="2900" kern="1200"/>
        </a:p>
      </dsp:txBody>
      <dsp:txXfrm>
        <a:off x="0" y="3635058"/>
        <a:ext cx="5000124" cy="1816197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89806-D1E1-E24C-B527-1280F3B30D5F}">
      <dsp:nvSpPr>
        <dsp:cNvPr id="0" name=""/>
        <dsp:cNvSpPr/>
      </dsp:nvSpPr>
      <dsp:spPr>
        <a:xfrm>
          <a:off x="0" y="266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1867CF-5119-BC42-B7B5-E7C6060BD36B}">
      <dsp:nvSpPr>
        <dsp:cNvPr id="0" name=""/>
        <dsp:cNvSpPr/>
      </dsp:nvSpPr>
      <dsp:spPr>
        <a:xfrm>
          <a:off x="0" y="2663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kern="1200"/>
            <a:t>Stimoli</a:t>
          </a:r>
          <a:r>
            <a:rPr lang="it-IT" sz="2100" kern="1200"/>
            <a:t>: diapositive di mammografie, alcune delle quali indicavano la probabile presenza di un tumore al seno</a:t>
          </a:r>
          <a:endParaRPr lang="en-US" sz="2100" kern="1200"/>
        </a:p>
      </dsp:txBody>
      <dsp:txXfrm>
        <a:off x="0" y="2663"/>
        <a:ext cx="5000124" cy="1816197"/>
      </dsp:txXfrm>
    </dsp:sp>
    <dsp:sp modelId="{7012926E-3CB8-2D48-9862-8AA4A63C01B8}">
      <dsp:nvSpPr>
        <dsp:cNvPr id="0" name=""/>
        <dsp:cNvSpPr/>
      </dsp:nvSpPr>
      <dsp:spPr>
        <a:xfrm>
          <a:off x="0" y="181886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3998CE-00EC-954B-B7B9-E0D0DA0CF816}">
      <dsp:nvSpPr>
        <dsp:cNvPr id="0" name=""/>
        <dsp:cNvSpPr/>
      </dsp:nvSpPr>
      <dsp:spPr>
        <a:xfrm>
          <a:off x="0" y="1818861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kern="1200"/>
            <a:t>Risultati</a:t>
          </a:r>
          <a:r>
            <a:rPr lang="it-IT" sz="2100" kern="1200"/>
            <a:t>: la precisione diagnostica è </a:t>
          </a:r>
          <a:r>
            <a:rPr lang="it-IT" sz="2100" i="1" kern="1200"/>
            <a:t>negativamente </a:t>
          </a:r>
          <a:r>
            <a:rPr lang="it-IT" sz="2100" kern="1200"/>
            <a:t>correlata al tempo impiegato per fissare lo sguardo sulla prima lesione significativa</a:t>
          </a:r>
          <a:endParaRPr lang="en-US" sz="2100" kern="1200"/>
        </a:p>
      </dsp:txBody>
      <dsp:txXfrm>
        <a:off x="0" y="1818861"/>
        <a:ext cx="5000124" cy="1816197"/>
      </dsp:txXfrm>
    </dsp:sp>
    <dsp:sp modelId="{D07A3F8E-2FAF-584A-BCCB-673AF54A205C}">
      <dsp:nvSpPr>
        <dsp:cNvPr id="0" name=""/>
        <dsp:cNvSpPr/>
      </dsp:nvSpPr>
      <dsp:spPr>
        <a:xfrm>
          <a:off x="0" y="363505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F199FC-8A59-BE4F-B6A3-931F7DDD654D}">
      <dsp:nvSpPr>
        <dsp:cNvPr id="0" name=""/>
        <dsp:cNvSpPr/>
      </dsp:nvSpPr>
      <dsp:spPr>
        <a:xfrm>
          <a:off x="0" y="3635058"/>
          <a:ext cx="5000124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kern="1200"/>
            <a:t>Conclusioni</a:t>
          </a:r>
          <a:r>
            <a:rPr lang="it-IT" sz="2100" kern="1200"/>
            <a:t>: i più competenti riescono a passare rapidamente dal quadro globale a fissazioni specifiche sui punti critici. I meno esperti procedono serialmente, esplorando l’intero stimolo punto per punto.</a:t>
          </a:r>
          <a:endParaRPr lang="en-US" sz="2100" kern="1200"/>
        </a:p>
      </dsp:txBody>
      <dsp:txXfrm>
        <a:off x="0" y="3635058"/>
        <a:ext cx="5000124" cy="18161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AA6D-BDED-F94E-BCDD-7767D0DD34B9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854FE2-EA87-A549-BB41-F7ABADA41A5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1400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Il “prototipo” di </a:t>
            </a:r>
            <a:r>
              <a:rPr lang="it-IT" dirty="0" err="1"/>
              <a:t>problem</a:t>
            </a:r>
            <a:r>
              <a:rPr lang="it-IT" dirty="0"/>
              <a:t> </a:t>
            </a:r>
            <a:r>
              <a:rPr lang="it-IT" dirty="0" err="1"/>
              <a:t>solving</a:t>
            </a:r>
            <a:r>
              <a:rPr lang="it-IT" dirty="0"/>
              <a:t> visto su un problema quotidiano. Sono nella mia</a:t>
            </a:r>
          </a:p>
          <a:p>
            <a:r>
              <a:rPr lang="it-IT" dirty="0"/>
              <a:t>camera in un albergo, voglio continuare la lettura di un libro, ma non lo vedo da nessuna parte (rilevazione del problema).</a:t>
            </a:r>
          </a:p>
          <a:p>
            <a:r>
              <a:rPr lang="it-IT" dirty="0"/>
              <a:t>In A, la rappresentazione iniziale: sia (1) sia (2) sono antecedenti ipotetici in grado di comprendere il problema</a:t>
            </a:r>
          </a:p>
          <a:p>
            <a:r>
              <a:rPr lang="it-IT" dirty="0"/>
              <a:t>(ne esistono altri, indicati con “…”, ma restano impliciti: potranno essere resi espliciti successivamente, in fase</a:t>
            </a:r>
          </a:p>
          <a:p>
            <a:r>
              <a:rPr lang="it-IT" dirty="0"/>
              <a:t>di ristrutturazione, se il problema non sarà stato risolto), recuperati dalle nostre conoscenze causali sul mondo fisico e</a:t>
            </a:r>
          </a:p>
          <a:p>
            <a:r>
              <a:rPr lang="it-IT" dirty="0"/>
              <a:t>sulla visione, e dai “dati del problema”, in questo caso il ricordo episodico di “aver letto il libro al ristorante” (nodo 3).</a:t>
            </a:r>
          </a:p>
          <a:p>
            <a:r>
              <a:rPr lang="it-IT" dirty="0"/>
              <a:t>Le persone preferiscono ipotesi che, a costo di essere più complesse, hanno maggiore sistematicità e coerenza, non</a:t>
            </a:r>
          </a:p>
          <a:p>
            <a:r>
              <a:rPr lang="it-IT" dirty="0"/>
              <a:t>solo menzionando un fatto che spieghi il dato, ma anche antefatti che spieghino il fatto: preferiscono cioè formulare</a:t>
            </a:r>
          </a:p>
          <a:p>
            <a:r>
              <a:rPr lang="it-IT" dirty="0"/>
              <a:t>5→4→1→D piuttosto che solo 1→D. Questo le aiuta nei tentativi di soluzione. In B, ho esplorato le tasche trovandole</a:t>
            </a:r>
          </a:p>
          <a:p>
            <a:r>
              <a:rPr lang="it-IT" dirty="0"/>
              <a:t>non bucate (escludo 5), il che a sua volta mi porta a escludere 4. In C, ho telefonato alla reception del ristorante,</a:t>
            </a:r>
          </a:p>
          <a:p>
            <a:r>
              <a:rPr lang="it-IT" dirty="0"/>
              <a:t>scoprendo che il libro non è lì. Questo mi fa dedurre (per sillogismo disgiuntivo) che il libro, se non è fuori dalla camera,</a:t>
            </a:r>
          </a:p>
          <a:p>
            <a:r>
              <a:rPr lang="it-IT" dirty="0"/>
              <a:t>deve essere in camera ben nascosto (nodo 2). Cerco ovunque. Se lo trovo, ho risolto il problema. Se non lo trovo,</a:t>
            </a:r>
          </a:p>
          <a:p>
            <a:r>
              <a:rPr lang="it-IT" dirty="0"/>
              <a:t>posso ristrutturare la rappresentazione iniziale, rendendo esplicite nuove possibilità: per esempio, posso frugare nella</a:t>
            </a:r>
          </a:p>
          <a:p>
            <a:r>
              <a:rPr lang="it-IT" dirty="0"/>
              <a:t>memoria e ricordare che ho letto il libro anche in terrazza; o posso ipotizzare che l’abbia preso il cameriere che ha riassettato</a:t>
            </a:r>
          </a:p>
          <a:p>
            <a:r>
              <a:rPr lang="it-IT" dirty="0"/>
              <a:t>la camera (D). Le nuove ipotesi innescheranno nuovi controlli. Nota bene: nei casi in cui non si ha alcuna idea</a:t>
            </a:r>
          </a:p>
          <a:p>
            <a:r>
              <a:rPr lang="it-IT" dirty="0"/>
              <a:t>di come formulare una rappresentazione iniziale del problema, perché mancano dati e/o conoscenze causali rilevanti</a:t>
            </a:r>
          </a:p>
          <a:p>
            <a:r>
              <a:rPr lang="it-IT" dirty="0"/>
              <a:t>e si è quindi solo in grado di rilevare il problema, senza capirlo, si può procedere per prove ed errori: per esempio, se</a:t>
            </a:r>
          </a:p>
          <a:p>
            <a:r>
              <a:rPr lang="it-IT" dirty="0"/>
              <a:t>prima di mettermi a pensare a “dove può essere il libro?” mi fossi buttato a perquisire la camera. Il procedere per prove</a:t>
            </a:r>
          </a:p>
          <a:p>
            <a:r>
              <a:rPr lang="it-IT" dirty="0"/>
              <a:t>ed errori è un importante stile di apprendimento (par. 6.3.2.2), ma, nel </a:t>
            </a:r>
            <a:r>
              <a:rPr lang="it-IT" dirty="0" err="1"/>
              <a:t>problem</a:t>
            </a:r>
            <a:r>
              <a:rPr lang="it-IT" dirty="0"/>
              <a:t> </a:t>
            </a:r>
            <a:r>
              <a:rPr lang="it-IT" dirty="0" err="1"/>
              <a:t>solving</a:t>
            </a:r>
            <a:r>
              <a:rPr lang="it-IT" dirty="0"/>
              <a:t>, è il livello più superficiale,</a:t>
            </a:r>
          </a:p>
          <a:p>
            <a:r>
              <a:rPr lang="it-IT" dirty="0"/>
              <a:t>dove il pensiero non è coinvolto. </a:t>
            </a:r>
            <a:r>
              <a:rPr lang="it-IT" b="1" dirty="0"/>
              <a:t>Nota</a:t>
            </a:r>
            <a:r>
              <a:rPr lang="it-IT" dirty="0"/>
              <a:t>: “t” e “</a:t>
            </a:r>
            <a:r>
              <a:rPr lang="it-IT" dirty="0" err="1"/>
              <a:t>f</a:t>
            </a:r>
            <a:r>
              <a:rPr lang="it-IT" dirty="0"/>
              <a:t>”, come il verde e il rosso, significano rispettivamente “vero” e ”falso”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1093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Il prototipo di </a:t>
            </a:r>
            <a:r>
              <a:rPr lang="it-IT" dirty="0" err="1"/>
              <a:t>problem</a:t>
            </a:r>
            <a:r>
              <a:rPr lang="it-IT" dirty="0"/>
              <a:t> </a:t>
            </a:r>
            <a:r>
              <a:rPr lang="it-IT" dirty="0" err="1"/>
              <a:t>solving</a:t>
            </a:r>
            <a:r>
              <a:rPr lang="it-IT" dirty="0"/>
              <a:t> in un caso medico (</a:t>
            </a:r>
            <a:r>
              <a:rPr lang="it-IT" dirty="0" err="1"/>
              <a:t>ipersemplificato</a:t>
            </a:r>
            <a:r>
              <a:rPr lang="it-IT" dirty="0"/>
              <a:t>). Grafo A: un paziente lamenta</a:t>
            </a:r>
          </a:p>
          <a:p>
            <a:r>
              <a:rPr lang="it-IT" dirty="0"/>
              <a:t>i sintomi S1 e S2 (rilevazione del problema e dati iniziali del problema); B: il medico fa tre ipotesi di malattie tutte</a:t>
            </a:r>
          </a:p>
          <a:p>
            <a:r>
              <a:rPr lang="it-IT" dirty="0"/>
              <a:t>compatibili con i sintomi: M1, M2, M3 (diagnosi differenziale; rappresentazione iniziale del problema); C: un segno</a:t>
            </a:r>
          </a:p>
          <a:p>
            <a:r>
              <a:rPr lang="it-IT" dirty="0"/>
              <a:t>clinico S3 rilevabile con un test è compatibile con M1 e M2, ma non con M3; il medico svolge il test, rileva S3 (nuovo</a:t>
            </a:r>
          </a:p>
          <a:p>
            <a:r>
              <a:rPr lang="it-IT" dirty="0"/>
              <a:t>dato del problema), ed esclude M3 (esplorazione, guidata da previsioni deduttive, per controllare le ipotesi). Grafo</a:t>
            </a:r>
          </a:p>
          <a:p>
            <a:r>
              <a:rPr lang="it-IT" dirty="0"/>
              <a:t>D: il medico è indeciso tra M1 e M2. Recupera dalle sue conoscenze precedenti una possibile cura per M2: prevede</a:t>
            </a:r>
          </a:p>
          <a:p>
            <a:r>
              <a:rPr lang="it-IT" dirty="0"/>
              <a:t>(deduzione) che se si tratta di M2, la cura1 dovrebbe rimuovere i sintomi e i segni S1, S2, S3. Fatte altre valutazioni</a:t>
            </a:r>
          </a:p>
          <a:p>
            <a:r>
              <a:rPr lang="it-IT" dirty="0"/>
              <a:t>costi/benefici (decisione, cap. 14), somministra la cura, ma i sintomi non spariscono: deduce quindi che si tratta di M1</a:t>
            </a:r>
          </a:p>
          <a:p>
            <a:r>
              <a:rPr lang="it-IT" dirty="0"/>
              <a:t>(un tentativo di soluzione fallito è di per se stesso un controllo di ipotesi, che porta nuovi dati; il meccanismo deduttivo</a:t>
            </a:r>
          </a:p>
          <a:p>
            <a:r>
              <a:rPr lang="it-IT" dirty="0"/>
              <a:t>è il sillogismo disgiuntivo: escluse M3 e M2, consente di concludere che la malattia deve essere M1). Grafo E: il</a:t>
            </a:r>
          </a:p>
          <a:p>
            <a:r>
              <a:rPr lang="it-IT" dirty="0"/>
              <a:t>medico applica la cura 2, efficace contro M1, prevedendo che, se la diagnosi è corretta, dovrebbero scomparire i sintomi</a:t>
            </a:r>
          </a:p>
          <a:p>
            <a:r>
              <a:rPr lang="it-IT" dirty="0"/>
              <a:t>e i segni. La previsione è confermata. Il problema clinico è risolto. Se i sintomi e i segni non fossero scomparsi, il</a:t>
            </a:r>
          </a:p>
          <a:p>
            <a:r>
              <a:rPr lang="it-IT" dirty="0"/>
              <a:t>medico avrebbe dovuto ristrutturare la sua rappresentazione iniziale del problema, cercando altri dati, fino a riuscire</a:t>
            </a:r>
          </a:p>
          <a:p>
            <a:r>
              <a:rPr lang="it-IT" dirty="0"/>
              <a:t>a congetturare nuove ipotesi per lo stato del paziente. Nota: “t” e “</a:t>
            </a:r>
            <a:r>
              <a:rPr lang="it-IT" dirty="0" err="1"/>
              <a:t>f</a:t>
            </a:r>
            <a:r>
              <a:rPr lang="it-IT" dirty="0"/>
              <a:t>”, come il verde e il rosso, significano rispettivamente</a:t>
            </a:r>
          </a:p>
          <a:p>
            <a:r>
              <a:rPr lang="it-IT" dirty="0"/>
              <a:t>“vero” e ”falso”; l’arco seguito da un pallino invece che da una freccia è inibitore: se l’antecedente è vero, il conseguente è falso.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2090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Scimpanzé filmati da </a:t>
            </a:r>
            <a:r>
              <a:rPr lang="it-IT" dirty="0" err="1"/>
              <a:t>Köhler</a:t>
            </a:r>
            <a:r>
              <a:rPr lang="it-IT" dirty="0"/>
              <a:t> mentre risolvono problemi.</a:t>
            </a:r>
          </a:p>
          <a:p>
            <a:r>
              <a:rPr lang="it-IT" dirty="0"/>
              <a:t>a) Grande, arrampicato su una instabile pila di casse e proteso verso le banane;</a:t>
            </a:r>
          </a:p>
          <a:p>
            <a:r>
              <a:rPr lang="it-IT" dirty="0"/>
              <a:t>b) Sultan, mentre congiunge due canne; le banane sono fuori dalla gabbia, ma fuori portata</a:t>
            </a:r>
          </a:p>
          <a:p>
            <a:r>
              <a:rPr lang="it-IT" dirty="0"/>
              <a:t>sia del suo braccio, sia di una sola canna;</a:t>
            </a:r>
          </a:p>
          <a:p>
            <a:r>
              <a:rPr lang="it-IT" dirty="0"/>
              <a:t>c) </a:t>
            </a:r>
            <a:r>
              <a:rPr lang="it-IT" dirty="0" err="1"/>
              <a:t>Chica</a:t>
            </a:r>
            <a:r>
              <a:rPr lang="it-IT" dirty="0"/>
              <a:t> usa un palo per saltare più in alto e cercare di afferrare le banane;</a:t>
            </a:r>
          </a:p>
          <a:p>
            <a:r>
              <a:rPr lang="it-IT" dirty="0"/>
              <a:t>d) Grande indaffarato a impilare quattro casse una sopra l’altra.</a:t>
            </a:r>
          </a:p>
          <a:p>
            <a:endParaRPr lang="it-IT" dirty="0"/>
          </a:p>
          <a:p>
            <a:r>
              <a:rPr lang="it-IT" dirty="0"/>
              <a:t>Si consiglia di proiettare in aula uno dei video disponibili nel materiale online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8636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Risultati di </a:t>
            </a:r>
            <a:r>
              <a:rPr lang="it-IT" dirty="0" err="1"/>
              <a:t>German</a:t>
            </a:r>
            <a:r>
              <a:rPr lang="it-IT" dirty="0"/>
              <a:t> e </a:t>
            </a:r>
            <a:r>
              <a:rPr lang="it-IT" dirty="0" err="1"/>
              <a:t>Defeyter</a:t>
            </a:r>
            <a:r>
              <a:rPr lang="it-IT" dirty="0"/>
              <a:t> (2000). Il grafico illustra il tempo impiegato dai</a:t>
            </a:r>
          </a:p>
          <a:p>
            <a:r>
              <a:rPr lang="it-IT" dirty="0"/>
              <a:t>partecipanti per capire che la scatola poteva essere usata come supporto. Nella condizione di</a:t>
            </a:r>
          </a:p>
          <a:p>
            <a:r>
              <a:rPr lang="it-IT" dirty="0" err="1"/>
              <a:t>preutilizzazione</a:t>
            </a:r>
            <a:r>
              <a:rPr lang="it-IT" dirty="0"/>
              <a:t> il tempo è maggiore che nella condizione di non </a:t>
            </a:r>
            <a:r>
              <a:rPr lang="it-IT" dirty="0" err="1"/>
              <a:t>preutilizzazione</a:t>
            </a:r>
            <a:r>
              <a:rPr lang="it-IT" dirty="0"/>
              <a:t>, ma solo per</a:t>
            </a:r>
          </a:p>
          <a:p>
            <a:r>
              <a:rPr lang="it-IT" dirty="0"/>
              <a:t>i bambini di 6 e 7 anni: i bambini di 5 anni impiegano lo stesso tempo. Anche il pattern di soluzioni</a:t>
            </a:r>
          </a:p>
          <a:p>
            <a:r>
              <a:rPr lang="it-IT" dirty="0"/>
              <a:t>segue andamento analogo: nella condizione di </a:t>
            </a:r>
            <a:r>
              <a:rPr lang="it-IT" dirty="0" err="1"/>
              <a:t>preutilizzazione</a:t>
            </a:r>
            <a:r>
              <a:rPr lang="it-IT" dirty="0"/>
              <a:t>, il 60% dei bambini di</a:t>
            </a:r>
          </a:p>
          <a:p>
            <a:r>
              <a:rPr lang="it-IT" dirty="0"/>
              <a:t>5 e 6 anni risolsero il compito, contro il 40% dei bambini di 7 anni. Nella condizione di </a:t>
            </a:r>
            <a:r>
              <a:rPr lang="it-IT" dirty="0" err="1"/>
              <a:t>nonpreutilizzazione</a:t>
            </a:r>
            <a:r>
              <a:rPr lang="it-IT" dirty="0"/>
              <a:t>,</a:t>
            </a:r>
          </a:p>
          <a:p>
            <a:r>
              <a:rPr lang="it-IT" dirty="0"/>
              <a:t>circa il 90% dei partecipanti risolsero il compito a tutte le età.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9196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Link per far vedere altri problemi dei fiammiferi sono disponibili tra i materiali online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0958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I risultati hanno confermato la</a:t>
            </a:r>
          </a:p>
          <a:p>
            <a:r>
              <a:rPr lang="it-IT" dirty="0"/>
              <a:t>previsione. La figura illustra che “fissarsi” sul cercare una modifica dei valori 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ostacola la soluzione ai problemi</a:t>
            </a: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 tipo B e C. I risultati sono espressi come numero complessivo</a:t>
            </a: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 soluzioni raggiunte al crescere del tempo trascorso dalla presentazione del problema.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2412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Esperimento di </a:t>
            </a:r>
            <a:r>
              <a:rPr lang="it-IT" dirty="0" err="1"/>
              <a:t>Sanders</a:t>
            </a:r>
            <a:r>
              <a:rPr lang="it-IT" dirty="0"/>
              <a:t> e colleghi, 2019. Metodo: i partecipanti tentavano di risolvere un insieme di complicati</a:t>
            </a:r>
          </a:p>
          <a:p>
            <a:r>
              <a:rPr lang="it-IT" dirty="0"/>
              <a:t>puzzle, inclusi problemi dei fiammiferi, problemi spaziali, verbali e rebus. Ogni puzzle era abbinato a una musichetta</a:t>
            </a:r>
          </a:p>
          <a:p>
            <a:r>
              <a:rPr lang="it-IT" dirty="0"/>
              <a:t>o a un suono, e i partecipanti dovevano imparare l’associazione. La fase </a:t>
            </a:r>
            <a:r>
              <a:rPr lang="it-IT" dirty="0" err="1"/>
              <a:t>pre</a:t>
            </a:r>
            <a:r>
              <a:rPr lang="it-IT" dirty="0"/>
              <a:t>-sonno dell’esperimento terminava</a:t>
            </a:r>
          </a:p>
          <a:p>
            <a:r>
              <a:rPr lang="it-IT" dirty="0"/>
              <a:t>quando un partecipante non era riuscito a trovare la risposta a sei puzzle nei due minuti concessi per ognuno di loro. I</a:t>
            </a:r>
          </a:p>
          <a:p>
            <a:r>
              <a:rPr lang="it-IT" dirty="0"/>
              <a:t>partecipanti dormivano a casa propria, usando un apparecchio wireless di monitoraggio del sonno collegato a un computer,</a:t>
            </a:r>
          </a:p>
          <a:p>
            <a:r>
              <a:rPr lang="it-IT" dirty="0"/>
              <a:t>che segretamente presentava dei suoni quando identificava che era in atto una fase di sonno a onde lente. In</a:t>
            </a:r>
          </a:p>
          <a:p>
            <a:r>
              <a:rPr lang="it-IT" dirty="0"/>
              <a:t>questo modo venivano riattivati tre dei sei problemi a cui il partecipante non era riuscito a dare una risposta, presentando</a:t>
            </a:r>
          </a:p>
          <a:p>
            <a:r>
              <a:rPr lang="it-IT" dirty="0"/>
              <a:t>il suono o la musichetta a cui erano associati. Il problema usato come esempio nella figura richiedeva di muovere</a:t>
            </a:r>
          </a:p>
          <a:p>
            <a:r>
              <a:rPr lang="it-IT" dirty="0"/>
              <a:t>tre fiammiferi per formare quattro triangoli equilateri. Risultati: quando il giorno dopo i partecipanti provavano a risolvere</a:t>
            </a:r>
          </a:p>
          <a:p>
            <a:r>
              <a:rPr lang="it-IT" dirty="0"/>
              <a:t>gli stessi sei problemi, la proporzione di soluzioni era significativamente più alta per i tre problemi che erano stati</a:t>
            </a:r>
          </a:p>
          <a:p>
            <a:r>
              <a:rPr lang="it-IT" dirty="0"/>
              <a:t>riattivati durante il sonno, rispetto agli altri tre.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8783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Si consiglia di far risolvere i problemi agli studenti prima di spiegargli le soluzioni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1669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Si ricorda che nel box online </a:t>
            </a:r>
            <a:r>
              <a:rPr lang="it-I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Correlati neurofisiologici dell’</a:t>
            </a:r>
            <a:r>
              <a:rPr lang="it-IT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insight</a:t>
            </a:r>
            <a:r>
              <a:rPr lang="it-I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it-IT" dirty="0"/>
              <a:t>ono descritti altri studi su questo tipo di compiti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82846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Tra i materiali online c’è una storica lezione di </a:t>
            </a:r>
            <a:r>
              <a:rPr lang="it-IT" dirty="0" err="1"/>
              <a:t>Newell</a:t>
            </a:r>
            <a:r>
              <a:rPr lang="it-IT" dirty="0"/>
              <a:t>, e </a:t>
            </a:r>
            <a:r>
              <a:rPr lang="it-IT" dirty="0" err="1"/>
              <a:t>reindirizzamenti</a:t>
            </a:r>
            <a:r>
              <a:rPr lang="it-IT" dirty="0"/>
              <a:t> alla pagina di SOAR. La lezione è molto lunga ma può chiarire agli studenti più motivati la prospettiva conoscitiva di questi teorici.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65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2130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Tra i materiali online c’è un link a una versione online interattiva di questo gioco; farlo tentare agli studenti con 5 dischi può aiutare l’apprendimento della parte successiva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2554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7597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Analisi mezzi-fini applicata alla torre di Hanoi a tre dischi. Se invece di procedere dallo start esplorando</a:t>
            </a:r>
          </a:p>
          <a:p>
            <a:r>
              <a:rPr lang="it-IT" dirty="0"/>
              <a:t>“in avanti” l’intero spazio degli stati, si procede dal goal applicando a ritroso l’unico operatore disponibile (spostare</a:t>
            </a:r>
          </a:p>
          <a:p>
            <a:r>
              <a:rPr lang="it-IT" dirty="0"/>
              <a:t>dischi sopra dischi di dimensioni maggiori), si scopre che raggiungere il </a:t>
            </a:r>
            <a:r>
              <a:rPr lang="it-IT" dirty="0" err="1"/>
              <a:t>subgoal</a:t>
            </a:r>
            <a:r>
              <a:rPr lang="it-IT" dirty="0"/>
              <a:t> in A garantisce di poter raggiungere il</a:t>
            </a:r>
          </a:p>
          <a:p>
            <a:r>
              <a:rPr lang="it-IT" dirty="0"/>
              <a:t>goal in una sola mossa. Iterativamente, da A, si scopre che raggiungere il </a:t>
            </a:r>
            <a:r>
              <a:rPr lang="it-IT" dirty="0" err="1"/>
              <a:t>subgoal</a:t>
            </a:r>
            <a:r>
              <a:rPr lang="it-IT" dirty="0"/>
              <a:t> B consente di raggiungere A in una</a:t>
            </a:r>
          </a:p>
          <a:p>
            <a:r>
              <a:rPr lang="it-IT" dirty="0"/>
              <a:t>mossa, e il goal in due mosse. Da B si scopre che, se ci si trova nella situazione C, e poi D, si è sicuri di poter arrivare al</a:t>
            </a:r>
          </a:p>
          <a:p>
            <a:r>
              <a:rPr lang="it-IT" dirty="0"/>
              <a:t>goal in 4 mosse. È stato compresso lo spazio degli stati. Infatti, se il problema è diventato “manovra dallo start in modo</a:t>
            </a:r>
          </a:p>
          <a:p>
            <a:r>
              <a:rPr lang="it-IT" dirty="0"/>
              <a:t>da trovarti nella posizione D”, gli spazi da esplorare sono solo 9, illustrati in E, invece dei 24 originari. La riduzione</a:t>
            </a:r>
          </a:p>
          <a:p>
            <a:r>
              <a:rPr lang="it-IT" dirty="0"/>
              <a:t>ha richiesto solo 4 passaggi all’indietro dall’obiettivo verso lo stato di partenza. </a:t>
            </a:r>
            <a:r>
              <a:rPr lang="it-IT" b="1" dirty="0"/>
              <a:t>Si ricorda che tra i materiali online è presente il link a un </a:t>
            </a:r>
            <a:r>
              <a:rPr lang="it-IT" b="1" dirty="0" err="1"/>
              <a:t>TEDx</a:t>
            </a:r>
            <a:r>
              <a:rPr lang="it-IT" b="1" dirty="0"/>
              <a:t> che spiega abbastanza intuitivamente questo modo di procedere a ritroso, e consente di capire che la </a:t>
            </a:r>
            <a:r>
              <a:rPr lang="it-IT" b="1" dirty="0" err="1"/>
              <a:t>means</a:t>
            </a:r>
            <a:r>
              <a:rPr lang="it-IT" b="1" dirty="0"/>
              <a:t>-end </a:t>
            </a:r>
            <a:r>
              <a:rPr lang="it-IT" b="1" dirty="0" err="1"/>
              <a:t>analysis</a:t>
            </a:r>
            <a:r>
              <a:rPr lang="it-IT" b="1" dirty="0"/>
              <a:t> è solo una delle tante forme di </a:t>
            </a:r>
            <a:r>
              <a:rPr lang="it-IT" b="1" dirty="0" err="1"/>
              <a:t>backward</a:t>
            </a:r>
            <a:r>
              <a:rPr lang="it-IT" b="1" dirty="0"/>
              <a:t> </a:t>
            </a:r>
            <a:r>
              <a:rPr lang="it-IT" b="1" dirty="0" err="1"/>
              <a:t>reasoning</a:t>
            </a:r>
            <a:r>
              <a:rPr lang="it-IT" b="1" dirty="0"/>
              <a:t> iterativo necessarie a risolvere problemi complessi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28926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Massimi locali e globali. Gli algoritmi di ricerca di tipo </a:t>
            </a:r>
            <a:r>
              <a:rPr lang="it-IT" dirty="0" err="1"/>
              <a:t>hill</a:t>
            </a:r>
            <a:r>
              <a:rPr lang="it-IT" dirty="0"/>
              <a:t>-climbing scelgono ogni</a:t>
            </a:r>
          </a:p>
          <a:p>
            <a:r>
              <a:rPr lang="it-IT" dirty="0"/>
              <a:t>passaggio in modo da ridurre la distanza verso l’obiettivo (nella figura, la distanza dal massimo</a:t>
            </a:r>
          </a:p>
          <a:p>
            <a:r>
              <a:rPr lang="it-IT" dirty="0"/>
              <a:t>globale, misurata come distanza euclidea). Una ricerca </a:t>
            </a:r>
            <a:r>
              <a:rPr lang="it-IT" dirty="0" err="1"/>
              <a:t>hill</a:t>
            </a:r>
            <a:r>
              <a:rPr lang="it-IT" dirty="0"/>
              <a:t>-climbing con stato iniziale (a) riuscirebbe</a:t>
            </a:r>
          </a:p>
          <a:p>
            <a:r>
              <a:rPr lang="it-IT" dirty="0"/>
              <a:t>a raggiungere l’obiettivo. Ma se partisse dallo stato (b), si fermerebbe sul massimo locale:</a:t>
            </a:r>
          </a:p>
          <a:p>
            <a:r>
              <a:rPr lang="it-IT" dirty="0"/>
              <a:t>da quel punto, ogni mossa allontana dal massimo globale. Le reti </a:t>
            </a:r>
            <a:r>
              <a:rPr lang="it-IT" dirty="0" err="1"/>
              <a:t>connessioniste</a:t>
            </a:r>
            <a:r>
              <a:rPr lang="it-IT" dirty="0"/>
              <a:t> tradizionali, a</a:t>
            </a:r>
          </a:p>
          <a:p>
            <a:r>
              <a:rPr lang="it-IT" dirty="0"/>
              <a:t>tre strati con algoritmo di apprendimento per </a:t>
            </a:r>
            <a:r>
              <a:rPr lang="it-IT" dirty="0" err="1"/>
              <a:t>backpropagation</a:t>
            </a:r>
            <a:r>
              <a:rPr lang="it-IT" dirty="0"/>
              <a:t>, presentate nel par. 1.4.3.4, di</a:t>
            </a:r>
          </a:p>
          <a:p>
            <a:r>
              <a:rPr lang="it-IT" dirty="0"/>
              <a:t>fatto implementano un algoritmo di ricerca </a:t>
            </a:r>
            <a:r>
              <a:rPr lang="it-IT" dirty="0" err="1"/>
              <a:t>hill</a:t>
            </a:r>
            <a:r>
              <a:rPr lang="it-IT" dirty="0"/>
              <a:t>-climbing della funzione che trasforma lo strato</a:t>
            </a:r>
          </a:p>
          <a:p>
            <a:r>
              <a:rPr lang="it-IT" dirty="0"/>
              <a:t>input nello strato output: quelle reti falliscono, nel loro apprendimento della funzione, quando</a:t>
            </a:r>
          </a:p>
          <a:p>
            <a:r>
              <a:rPr lang="it-IT" dirty="0"/>
              <a:t>raggiungono un massimo locale.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75325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Esempio di </a:t>
            </a:r>
            <a:r>
              <a:rPr lang="it-IT" dirty="0" err="1"/>
              <a:t>hill</a:t>
            </a:r>
            <a:r>
              <a:rPr lang="it-IT" dirty="0"/>
              <a:t> climbing. Regole: date sei monete disposte come in A, cercate di disporle come in B</a:t>
            </a:r>
          </a:p>
          <a:p>
            <a:r>
              <a:rPr lang="it-IT" dirty="0"/>
              <a:t>esattamente in tre mosse. Ogni mossa consiste nel far scivolare una moneta sul piano verso una posizione dove tocca</a:t>
            </a:r>
          </a:p>
          <a:p>
            <a:r>
              <a:rPr lang="it-IT" dirty="0"/>
              <a:t>esattamente altre due monete, senza spingere o spostare le altre monete in alcun modo. </a:t>
            </a:r>
          </a:p>
          <a:p>
            <a:r>
              <a:rPr lang="it-IT" dirty="0"/>
              <a:t>Soluzione: 4 adiacente a 5 e 6; 5 adiacente a 1 e 2; 1 adiacente a 5 e 4.</a:t>
            </a:r>
          </a:p>
          <a:p>
            <a:r>
              <a:rPr lang="it-IT" dirty="0"/>
              <a:t>Molte persone seguono inizialmente una strategia di </a:t>
            </a:r>
            <a:r>
              <a:rPr lang="it-IT" dirty="0" err="1"/>
              <a:t>hill</a:t>
            </a:r>
            <a:r>
              <a:rPr lang="it-IT" dirty="0"/>
              <a:t>-climbing: le monete già disposte sull’anello (4, 2, 3, 6) non</a:t>
            </a:r>
          </a:p>
          <a:p>
            <a:r>
              <a:rPr lang="it-IT" dirty="0"/>
              <a:t>le spostano. Preferiscono spostare la 1. Spostando la 1 come prima mossa non si può risolvere il problema in 3 mosse.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7783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Fasi del ragionamento per analogia. La sorgente o fonte di analogia è un dominio di conoscenze già acquisite</a:t>
            </a:r>
          </a:p>
          <a:p>
            <a:r>
              <a:rPr lang="it-IT" dirty="0"/>
              <a:t>(negli esperimenti può essere una storia appena presentata, relativa a un problema del quale viene illustrata la</a:t>
            </a:r>
          </a:p>
          <a:p>
            <a:r>
              <a:rPr lang="it-IT" dirty="0"/>
              <a:t>soluzione). Il bersaglio è il problema nuovo, che ci chiediamo come risolvere. Il bersaglio funge da </a:t>
            </a:r>
            <a:r>
              <a:rPr lang="it-IT" dirty="0" err="1"/>
              <a:t>cue</a:t>
            </a:r>
            <a:r>
              <a:rPr lang="it-IT" dirty="0"/>
              <a:t> (indizio) per il</a:t>
            </a:r>
          </a:p>
          <a:p>
            <a:r>
              <a:rPr lang="it-IT" dirty="0"/>
              <a:t>tentativo di recuperare dalla memoria una o più possibili sorgenti di analogia (fase di recupero). Se viene recuperata</a:t>
            </a:r>
          </a:p>
          <a:p>
            <a:r>
              <a:rPr lang="it-IT" dirty="0"/>
              <a:t>una possibile sorgente di analogia, si cerca di stabilire un isomorfismo parziale (cioè, un tentativo di mettere in corrispondenza</a:t>
            </a:r>
          </a:p>
          <a:p>
            <a:r>
              <a:rPr lang="it-IT" dirty="0"/>
              <a:t>almeno parte della struttura delle conoscenze sorgente con parte della struttura del problema bersaglio).</a:t>
            </a:r>
          </a:p>
          <a:p>
            <a:r>
              <a:rPr lang="it-IT" dirty="0"/>
              <a:t>Questa fase è detta, con termine inglese, </a:t>
            </a:r>
            <a:r>
              <a:rPr lang="it-IT" dirty="0" err="1"/>
              <a:t>mapping</a:t>
            </a:r>
            <a:r>
              <a:rPr lang="it-IT" dirty="0"/>
              <a:t> (mappatura; anche detta allineamento strutturale). Se l’isomorfismo</a:t>
            </a:r>
          </a:p>
          <a:p>
            <a:r>
              <a:rPr lang="it-IT" dirty="0"/>
              <a:t>parziale stabilito nella fase di </a:t>
            </a:r>
            <a:r>
              <a:rPr lang="it-IT" dirty="0" err="1"/>
              <a:t>mapping</a:t>
            </a:r>
            <a:r>
              <a:rPr lang="it-IT" dirty="0"/>
              <a:t> è “convincente”, si procede a cercare di estenderlo, per via ipotetica: alcuni</a:t>
            </a:r>
          </a:p>
          <a:p>
            <a:r>
              <a:rPr lang="it-IT" dirty="0"/>
              <a:t>elementi (relazioni e argomenti) del dominio sorgente non presenti nel dominio bersaglio (per esempio, la soluzione</a:t>
            </a:r>
          </a:p>
          <a:p>
            <a:r>
              <a:rPr lang="it-IT" dirty="0"/>
              <a:t>del problema sorgente) sono trasferiti e copiati sul dominio bersaglio (fase di transfer, o trasferimento di conoscenza).</a:t>
            </a:r>
          </a:p>
          <a:p>
            <a:r>
              <a:rPr lang="it-IT" dirty="0"/>
              <a:t>Il transfer genera quindi inferenze (di tipo induttivo) relative al problema bersaglio. Se l’analogia ha successo, e il</a:t>
            </a:r>
          </a:p>
          <a:p>
            <a:r>
              <a:rPr lang="it-IT" dirty="0"/>
              <a:t>nuovo problema è stato risolto, l’isomorfismo che è stato sviluppato può essere deprivato dei suoi contenuti specifici</a:t>
            </a:r>
          </a:p>
          <a:p>
            <a:r>
              <a:rPr lang="it-IT" dirty="0"/>
              <a:t>(cioè, si salva la struttura delle relazioni in esso coinvolte, rendendo liberi i parametri associati agli argomenti di ogni</a:t>
            </a:r>
          </a:p>
          <a:p>
            <a:r>
              <a:rPr lang="it-IT" dirty="0"/>
              <a:t>relazione). In questa forma astratta può essere appreso (fase di apprendimento) e depositarsi in memoria. Il risultato</a:t>
            </a:r>
          </a:p>
          <a:p>
            <a:r>
              <a:rPr lang="it-IT" dirty="0"/>
              <a:t>è uno schema, cioè un insieme di regole che possono, in futuro, aiutare a risolvere altri problemi di struttura analoga</a:t>
            </a:r>
          </a:p>
          <a:p>
            <a:r>
              <a:rPr lang="it-IT" dirty="0"/>
              <a:t>(schemi dominio-specifici: cioè, insiemi di regole di ragionamento che non si applicano “in generale”, come gli schemi</a:t>
            </a:r>
          </a:p>
          <a:p>
            <a:r>
              <a:rPr lang="it-IT" dirty="0"/>
              <a:t>deduttivi visti nel par. 7.4.3 e nella sezione online di questo capitolo, ma solo su conoscenze con struttura analoga a</a:t>
            </a:r>
          </a:p>
          <a:p>
            <a:r>
              <a:rPr lang="it-IT" dirty="0"/>
              <a:t>quelle da cui lo schema è stato estratto). Questa è una forma particolare e molto importante di apprendimento concettuale</a:t>
            </a:r>
          </a:p>
          <a:p>
            <a:r>
              <a:rPr lang="it-IT" dirty="0"/>
              <a:t>(par. 8.4.1.6), particolarmente utile per indurre possibili nessi causali (par. 6.2.2). È una forma di apprendimento</a:t>
            </a:r>
          </a:p>
          <a:p>
            <a:r>
              <a:rPr lang="it-IT" dirty="0"/>
              <a:t>associativo, ma ciò che viene posto in associazione non sono due eventi o attributi, ma l’insieme di relazioni che denota</a:t>
            </a:r>
          </a:p>
          <a:p>
            <a:r>
              <a:rPr lang="it-IT" dirty="0"/>
              <a:t>due domini di conoscenza (cioè, la struttura di due concetti).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65644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Uno stimolo tratto dalle matrici progressive di </a:t>
            </a:r>
            <a:r>
              <a:rPr lang="it-IT" dirty="0" err="1"/>
              <a:t>Raven</a:t>
            </a:r>
            <a:r>
              <a:rPr lang="it-IT" dirty="0"/>
              <a:t> (1938). Il partecipante riceve</a:t>
            </a:r>
          </a:p>
          <a:p>
            <a:r>
              <a:rPr lang="it-IT" dirty="0"/>
              <a:t>la matrice incompleta in alto e deve scegliere quale delle 8 tessere in basso la completa “meglio”.</a:t>
            </a:r>
          </a:p>
          <a:p>
            <a:r>
              <a:rPr lang="it-IT" dirty="0"/>
              <a:t>Il test, nato come strumento per la valutazione del ragionamento per analogie, è altamente</a:t>
            </a:r>
          </a:p>
          <a:p>
            <a:r>
              <a:rPr lang="it-IT" dirty="0"/>
              <a:t>correlato a molte altre misure di funzionamento intellettivo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93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54818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Il salto dalla somiglianza superficiale alla somiglianza strutturale. Un modo per misurare la somiglianza</a:t>
            </a:r>
          </a:p>
          <a:p>
            <a:r>
              <a:rPr lang="it-IT" dirty="0"/>
              <a:t>tra due scene consiste nel contare i numeri di dettagli uguali o diversi tra le due (</a:t>
            </a:r>
            <a:r>
              <a:rPr lang="it-IT" dirty="0" err="1"/>
              <a:t>Tversky</a:t>
            </a:r>
            <a:r>
              <a:rPr lang="it-IT" dirty="0"/>
              <a:t>, 1977; ma si veda anche </a:t>
            </a:r>
            <a:r>
              <a:rPr lang="it-IT" dirty="0" err="1"/>
              <a:t>Gati</a:t>
            </a:r>
            <a:r>
              <a:rPr lang="it-IT" dirty="0"/>
              <a:t>,</a:t>
            </a:r>
          </a:p>
          <a:p>
            <a:r>
              <a:rPr lang="it-IT" dirty="0" err="1"/>
              <a:t>Tverski</a:t>
            </a:r>
            <a:r>
              <a:rPr lang="it-IT" dirty="0"/>
              <a:t>, 1982), considerando ogni caratteristica della scena indipendente dalle altre. Questo modo è illustrato nella figura</a:t>
            </a:r>
          </a:p>
          <a:p>
            <a:r>
              <a:rPr lang="it-IT" dirty="0"/>
              <a:t>A: se si chiede alle persone di indicare l’insieme di figure che è più simile ai triangoli, l’89,3% indica i due quadrati.</a:t>
            </a:r>
          </a:p>
          <a:p>
            <a:r>
              <a:rPr lang="it-IT" dirty="0"/>
              <a:t>Ma in B, il 100% indica l’insieme con i due cerchi. Eppure, alle tre configurazioni è stata aggiunta la medesima figura</a:t>
            </a:r>
          </a:p>
          <a:p>
            <a:r>
              <a:rPr lang="it-IT" dirty="0"/>
              <a:t>“costante”: un quadrato. Se i due triangoli in A somigliavano più ai due quadrati che ai due cerchi, allora aggiungendo</a:t>
            </a:r>
          </a:p>
          <a:p>
            <a:r>
              <a:rPr lang="it-IT" dirty="0"/>
              <a:t>ai due triangoli un quadrato identico a quello aggiunto sia ai due quadrati, sia ai due cerchi, il giudizio di somiglianza</a:t>
            </a:r>
          </a:p>
          <a:p>
            <a:r>
              <a:rPr lang="it-IT" dirty="0"/>
              <a:t>non dovrebbe cambiare. E invece cambia, e si inverte. Perché? Perché le caratteristiche non sono tra loro indipendenti:</a:t>
            </a:r>
          </a:p>
          <a:p>
            <a:r>
              <a:rPr lang="it-IT" dirty="0"/>
              <a:t>gli esseri umani prendono automaticamente in considerazione anche le relazioni che intercorrono tra loro. Anzi: le relazioni</a:t>
            </a:r>
          </a:p>
          <a:p>
            <a:r>
              <a:rPr lang="it-IT" dirty="0"/>
              <a:t>pesano più delle caratteristiche superficiali, nella stima di somiglianza. In questo caso, la relazione “due figure</a:t>
            </a:r>
          </a:p>
          <a:p>
            <a:r>
              <a:rPr lang="it-IT" dirty="0"/>
              <a:t>uguali tra loro, e diverse dalla terza” accomuna l’insieme coi triangoli all’insieme coi cerchi, ma non all’insieme coi tre</a:t>
            </a:r>
          </a:p>
          <a:p>
            <a:r>
              <a:rPr lang="it-IT" dirty="0"/>
              <a:t>quadrati.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99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2191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Analogia tra un atomo di idrogeno e il sistema solare. Le frecce sottili continue nere sono relazioni di primo</a:t>
            </a:r>
          </a:p>
          <a:p>
            <a:r>
              <a:rPr lang="it-IT" dirty="0"/>
              <a:t>ordine: i loro argomenti, come in “attira(sole, pianeta)”, non sono relazioni. Le frecce spesse blu continue sono relazioni</a:t>
            </a:r>
          </a:p>
          <a:p>
            <a:r>
              <a:rPr lang="it-IT" dirty="0"/>
              <a:t>di ordine superiore al primo; in particolare, in questo caso sono del secondo ordine, e sono rapporti di causazione:</a:t>
            </a:r>
          </a:p>
          <a:p>
            <a:r>
              <a:rPr lang="it-IT" dirty="0"/>
              <a:t>come in “causa[maggiore(</a:t>
            </a:r>
            <a:r>
              <a:rPr lang="it-IT" dirty="0" err="1"/>
              <a:t>massasole</a:t>
            </a:r>
            <a:r>
              <a:rPr lang="it-IT" dirty="0"/>
              <a:t>, </a:t>
            </a:r>
            <a:r>
              <a:rPr lang="it-IT" dirty="0" err="1"/>
              <a:t>massapianeta</a:t>
            </a:r>
            <a:r>
              <a:rPr lang="it-IT" dirty="0"/>
              <a:t>), attira(sole, pianeta)]”. Invece di mettere frecce per ogni</a:t>
            </a:r>
          </a:p>
          <a:p>
            <a:r>
              <a:rPr lang="it-IT" dirty="0"/>
              <a:t>allineamento (si allineano sia gli argomenti, sia le relazioni di primo ordine rappresentate nei due domini), abbiamo</a:t>
            </a:r>
          </a:p>
          <a:p>
            <a:r>
              <a:rPr lang="it-IT" dirty="0"/>
              <a:t>indicato con una freccia curva tratteggiata nera solo l’allineamento di alto livello tra le due relazioni di secondo ordine</a:t>
            </a:r>
          </a:p>
          <a:p>
            <a:r>
              <a:rPr lang="it-IT" dirty="0"/>
              <a:t>“causa[maggiore(</a:t>
            </a:r>
            <a:r>
              <a:rPr lang="it-IT" dirty="0" err="1"/>
              <a:t>massasole</a:t>
            </a:r>
            <a:r>
              <a:rPr lang="it-IT" dirty="0"/>
              <a:t>, </a:t>
            </a:r>
            <a:r>
              <a:rPr lang="it-IT" dirty="0" err="1"/>
              <a:t>massapianeta</a:t>
            </a:r>
            <a:r>
              <a:rPr lang="it-IT" dirty="0"/>
              <a:t>), attira(sole, pianeta)]” e “causa[maggiore(</a:t>
            </a:r>
            <a:r>
              <a:rPr lang="it-IT" dirty="0" err="1"/>
              <a:t>caricanucleo</a:t>
            </a:r>
            <a:r>
              <a:rPr lang="it-IT" dirty="0"/>
              <a:t>, </a:t>
            </a:r>
            <a:r>
              <a:rPr lang="it-IT" dirty="0" err="1"/>
              <a:t>caricaelettrone</a:t>
            </a:r>
            <a:r>
              <a:rPr lang="it-IT" dirty="0"/>
              <a:t>),</a:t>
            </a:r>
          </a:p>
          <a:p>
            <a:r>
              <a:rPr lang="it-IT" dirty="0"/>
              <a:t>attira(nucleo, elettrone)]”: allineandosi quelle relazioni, che danno sistematicità all’intera analogia, si allineano con perfetta</a:t>
            </a:r>
          </a:p>
          <a:p>
            <a:r>
              <a:rPr lang="it-IT" dirty="0"/>
              <a:t>connettività parallela e corrispondenza biunivoca anche tutti i loro argomenti: le relazioni di primo ordine (maggiore</a:t>
            </a:r>
          </a:p>
          <a:p>
            <a:r>
              <a:rPr lang="it-IT" dirty="0"/>
              <a:t>con maggiore, attira con attira), e gli argomenti elementari (le masse con le cariche, il sole con il nucleo, il pianeta</a:t>
            </a:r>
          </a:p>
          <a:p>
            <a:r>
              <a:rPr lang="it-IT" dirty="0"/>
              <a:t>con l’elettrone). Infine, il terzo criterio, focus relazionale, è anch’esso perfettamente soddisfatto: non c’è alcuna</a:t>
            </a:r>
          </a:p>
          <a:p>
            <a:r>
              <a:rPr lang="it-IT" dirty="0"/>
              <a:t>somiglianza superficiale tra sole e nucleo, pianeta ed elettrone, o cariche e masse: quegli argomenti si allineano solo in</a:t>
            </a:r>
          </a:p>
          <a:p>
            <a:r>
              <a:rPr lang="it-IT" dirty="0"/>
              <a:t>virtù degli allineamenti delle loro relazioni. La relazione di secondo ordine “causa[attira(sole, pianeta), orbita(pianeta,</a:t>
            </a:r>
          </a:p>
          <a:p>
            <a:r>
              <a:rPr lang="it-IT" dirty="0"/>
              <a:t>sole)]” (seconda freccia blu spessa nel dominio a sinistra), e la relazione di primo ordina “orbita”, presenti nel dominio</a:t>
            </a:r>
          </a:p>
          <a:p>
            <a:r>
              <a:rPr lang="it-IT" dirty="0"/>
              <a:t>di sinistra, non si allineano con analoghe relazioni nel dominio di destra: dato che il resto dell’isomorfismo è convincente</a:t>
            </a:r>
          </a:p>
          <a:p>
            <a:r>
              <a:rPr lang="it-IT" dirty="0"/>
              <a:t>(soddisfa tutti e 4 i criteri di una buona analogia), quelle due relazioni sono oggetto di transfer (freccia blu spessa</a:t>
            </a:r>
          </a:p>
          <a:p>
            <a:r>
              <a:rPr lang="it-IT" dirty="0"/>
              <a:t>tratteggiata). Vengono cioè trasferite, o copiate, sul nuovo dominio, andando a formulare un’ipotesi (indicata con ?):</a:t>
            </a:r>
          </a:p>
          <a:p>
            <a:r>
              <a:rPr lang="it-IT" dirty="0"/>
              <a:t>“forse il fatto che il nucleo abbia carica maggiore dell’elettrone, e che per questo attiri l’elettrone, causa il fatto che</a:t>
            </a:r>
          </a:p>
          <a:p>
            <a:r>
              <a:rPr lang="it-IT" dirty="0"/>
              <a:t>l’elettrone orbiti intorno al nucleo”. </a:t>
            </a:r>
            <a:r>
              <a:rPr lang="it-IT" b="1" dirty="0"/>
              <a:t>SE si vuole favorire il coinvolgimento degli studenti su analogie «più vicine a loro» si consiglia il box online «analogie in politica»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101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7553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459FF-44DA-0046-9E32-4A66A060C215}" type="datetimeFigureOut">
              <a:rPr lang="it-IT" smtClean="0"/>
              <a:pPr/>
              <a:t>15/09/21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reativecommons.org/licenses/by-nc/4.0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1.xml"/><Relationship Id="rId7" Type="http://schemas.microsoft.com/office/2007/relationships/diagramDrawing" Target="../diagrams/drawing3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1.xml"/><Relationship Id="rId5" Type="http://schemas.openxmlformats.org/officeDocument/2006/relationships/diagramQuickStyle" Target="../diagrams/quickStyle31.xml"/><Relationship Id="rId4" Type="http://schemas.openxmlformats.org/officeDocument/2006/relationships/diagramLayout" Target="../diagrams/layout3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7.xml"/><Relationship Id="rId7" Type="http://schemas.microsoft.com/office/2007/relationships/diagramDrawing" Target="../diagrams/drawing37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7.xml"/><Relationship Id="rId5" Type="http://schemas.openxmlformats.org/officeDocument/2006/relationships/diagramQuickStyle" Target="../diagrams/quickStyle37.xml"/><Relationship Id="rId4" Type="http://schemas.openxmlformats.org/officeDocument/2006/relationships/diagramLayout" Target="../diagrams/layout3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0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5" Type="http://schemas.openxmlformats.org/officeDocument/2006/relationships/diagramColors" Target="../diagrams/colors40.xml"/><Relationship Id="rId4" Type="http://schemas.openxmlformats.org/officeDocument/2006/relationships/diagramQuickStyle" Target="../diagrams/quickStyle40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2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4" Type="http://schemas.openxmlformats.org/officeDocument/2006/relationships/diagramQuickStyle" Target="../diagrams/quickStyle4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it-IT" sz="4200" b="1" dirty="0" err="1">
                <a:solidFill>
                  <a:srgbClr val="FFFFFF"/>
                </a:solidFill>
              </a:rPr>
              <a:t>Problem</a:t>
            </a:r>
            <a:r>
              <a:rPr lang="it-IT" sz="4200" b="1" dirty="0">
                <a:solidFill>
                  <a:srgbClr val="FFFFFF"/>
                </a:solidFill>
              </a:rPr>
              <a:t> </a:t>
            </a:r>
            <a:r>
              <a:rPr lang="it-IT" sz="4200" b="1" dirty="0" err="1">
                <a:solidFill>
                  <a:srgbClr val="FFFFFF"/>
                </a:solidFill>
              </a:rPr>
              <a:t>solving</a:t>
            </a:r>
            <a:br>
              <a:rPr lang="it-IT" sz="4200" dirty="0">
                <a:solidFill>
                  <a:srgbClr val="FFFFFF"/>
                </a:solidFill>
              </a:rPr>
            </a:br>
            <a:br>
              <a:rPr lang="it-IT" sz="4200" dirty="0">
                <a:solidFill>
                  <a:srgbClr val="FFFFFF"/>
                </a:solidFill>
              </a:rPr>
            </a:br>
            <a:r>
              <a:rPr lang="it-IT" sz="2000" i="1" dirty="0">
                <a:solidFill>
                  <a:srgbClr val="FFFFFF"/>
                </a:solidFill>
              </a:rPr>
              <a:t>Paolo Cherubini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r>
              <a:rPr lang="it-IT" b="1" dirty="0"/>
              <a:t>Capitolo 8</a:t>
            </a:r>
            <a:endParaRPr lang="it-IT" dirty="0"/>
          </a:p>
        </p:txBody>
      </p:sp>
      <p:pic>
        <p:nvPicPr>
          <p:cNvPr id="11" name="Picture 2" descr="Licenza Creative Commons">
            <a:hlinkClick r:id="rId2"/>
            <a:extLst>
              <a:ext uri="{FF2B5EF4-FFF2-40B4-BE49-F238E27FC236}">
                <a16:creationId xmlns:a16="http://schemas.microsoft.com/office/drawing/2014/main" id="{DE2F904E-FDF2-A14B-BF39-B608F2B9B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874" y="5935382"/>
            <a:ext cx="1117600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Definizione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 i="1"/>
              <a:t>“Un problema sorge quando una creatura vivente ha un obiettivo, ma non sa come conseguirlo. Quando uno non può muoversi da una datasituazione alla situazione desiderata semplicemente agendo </a:t>
            </a:r>
            <a:r>
              <a:rPr lang="it-IT" sz="1700"/>
              <a:t>[cioè eseguendo operazioni note e non ostacolate]</a:t>
            </a:r>
            <a:r>
              <a:rPr lang="it-IT" sz="1700" i="1"/>
              <a:t>, deve far ricorso al pensiero” </a:t>
            </a:r>
            <a:r>
              <a:rPr lang="it-IT" sz="1700"/>
              <a:t>(Duncker, 1935)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AEC6CA-A99C-9D43-A729-EB258CD7E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Capacità complessa e articolata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Il </a:t>
            </a:r>
            <a:r>
              <a:rPr lang="it-IT" sz="1700" dirty="0" err="1"/>
              <a:t>problem</a:t>
            </a:r>
            <a:r>
              <a:rPr lang="it-IT" sz="1700" dirty="0"/>
              <a:t> </a:t>
            </a:r>
            <a:r>
              <a:rPr lang="it-IT" sz="1700" dirty="0" err="1"/>
              <a:t>solving</a:t>
            </a:r>
            <a:r>
              <a:rPr lang="it-IT" sz="1700" dirty="0"/>
              <a:t> </a:t>
            </a:r>
            <a:r>
              <a:rPr lang="it-IT" sz="1700" b="1" dirty="0"/>
              <a:t>non</a:t>
            </a:r>
            <a:r>
              <a:rPr lang="it-IT" sz="1700" dirty="0"/>
              <a:t> è un processo cognitivo a sé stante</a:t>
            </a:r>
          </a:p>
          <a:p>
            <a:r>
              <a:rPr lang="it-IT" sz="1700" dirty="0"/>
              <a:t>È un’attività orientata a uno scopo che intesse insieme tutti i processi cognitivi, più la preparazione e esecuzione di piani di azione e la loro esecuzione</a:t>
            </a:r>
          </a:p>
          <a:p>
            <a:r>
              <a:rPr lang="it-IT" sz="1700" dirty="0"/>
              <a:t>La definizione di “problema” è talmente generale che ogni schematizzazione del </a:t>
            </a:r>
            <a:r>
              <a:rPr lang="it-IT" sz="1700" dirty="0" err="1"/>
              <a:t>problem</a:t>
            </a:r>
            <a:r>
              <a:rPr lang="it-IT" sz="1700" dirty="0"/>
              <a:t> </a:t>
            </a:r>
            <a:r>
              <a:rPr lang="it-IT" sz="1700" dirty="0" err="1"/>
              <a:t>solving</a:t>
            </a:r>
            <a:r>
              <a:rPr lang="it-IT" sz="1700" dirty="0"/>
              <a:t> si limita a illustrarne le caratteristiche più comuni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Fasi del problem solving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D35A702-6670-4A8E-A8B1-8E8DE2BB3B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67548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C10EF0E-D128-9A4D-AFBB-DD6126F71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Rilevazione del problema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724E804-1DF8-4F86-8A12-C25EBC2524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75318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7482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C10EF0E-D128-9A4D-AFBB-DD6126F71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Rappresentazione</a:t>
            </a: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 </a:t>
            </a:r>
            <a:r>
              <a:rPr lang="en-US" sz="3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modello iniziale </a:t>
            </a: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del problema</a:t>
            </a:r>
          </a:p>
        </p:txBody>
      </p:sp>
      <p:graphicFrame>
        <p:nvGraphicFramePr>
          <p:cNvPr id="42" name="Segnaposto contenuto 3">
            <a:extLst>
              <a:ext uri="{FF2B5EF4-FFF2-40B4-BE49-F238E27FC236}">
                <a16:creationId xmlns:a16="http://schemas.microsoft.com/office/drawing/2014/main" id="{A8E9B5C9-11D1-46D3-BB29-EE4DBD14D1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0952946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50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321437D-471E-664D-B0F8-21B0A0D2D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Tentativi di soluzione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5EDB2F0-78BD-A143-BD99-55B30BE9E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600"/>
              <a:t>È una fase </a:t>
            </a:r>
            <a:r>
              <a:rPr lang="it-IT" sz="1600" b="1"/>
              <a:t>iterativa</a:t>
            </a:r>
            <a:r>
              <a:rPr lang="it-IT" sz="1600"/>
              <a:t>, cioè può essere ripercorsa ciclicamente più volte, finché il problema non viene risolto o non lo si abbandona. </a:t>
            </a:r>
          </a:p>
          <a:p>
            <a:pPr>
              <a:lnSpc>
                <a:spcPct val="90000"/>
              </a:lnSpc>
            </a:pPr>
            <a:r>
              <a:rPr lang="it-IT" sz="1600"/>
              <a:t>La comprensione iniziale del problema consente di fare </a:t>
            </a:r>
            <a:r>
              <a:rPr lang="it-IT" sz="1600" b="1"/>
              <a:t>previsioni</a:t>
            </a:r>
            <a:r>
              <a:rPr lang="it-IT" sz="1600"/>
              <a:t>: coinvolge la </a:t>
            </a:r>
            <a:r>
              <a:rPr lang="it-IT" sz="1600" b="1"/>
              <a:t>deduzione </a:t>
            </a:r>
            <a:r>
              <a:rPr lang="it-IT" sz="1600"/>
              <a:t>(cap 7) </a:t>
            </a:r>
          </a:p>
          <a:p>
            <a:pPr>
              <a:lnSpc>
                <a:spcPct val="90000"/>
              </a:lnSpc>
            </a:pPr>
            <a:r>
              <a:rPr lang="it-IT" sz="1600"/>
              <a:t>Queste guidano sia comportamenti di </a:t>
            </a:r>
            <a:r>
              <a:rPr lang="it-IT" sz="1600" b="1"/>
              <a:t>esplorazione per raccogliere nuovi dati </a:t>
            </a:r>
            <a:r>
              <a:rPr lang="it-IT" sz="1600"/>
              <a:t>(</a:t>
            </a:r>
            <a:r>
              <a:rPr lang="it-IT" sz="1600" b="1"/>
              <a:t>controllo di ipotesi</a:t>
            </a:r>
            <a:r>
              <a:rPr lang="it-IT" sz="1600"/>
              <a:t>, cap 7), sia la </a:t>
            </a:r>
            <a:r>
              <a:rPr lang="it-IT" sz="1600" b="1"/>
              <a:t>pianificazione</a:t>
            </a:r>
            <a:r>
              <a:rPr lang="it-IT" sz="1600"/>
              <a:t> di tentativi di soluzione.</a:t>
            </a:r>
          </a:p>
          <a:p>
            <a:pPr>
              <a:lnSpc>
                <a:spcPct val="90000"/>
              </a:lnSpc>
            </a:pPr>
            <a:r>
              <a:rPr lang="it-IT" sz="1600"/>
              <a:t>I tentativi di soluzione possono basarsi su problemi simili risolti in passato (</a:t>
            </a:r>
            <a:r>
              <a:rPr lang="it-IT" sz="1600" b="1"/>
              <a:t>analogie</a:t>
            </a:r>
            <a:r>
              <a:rPr lang="it-IT" sz="1600"/>
              <a:t>); </a:t>
            </a:r>
          </a:p>
          <a:p>
            <a:pPr>
              <a:lnSpc>
                <a:spcPct val="90000"/>
              </a:lnSpc>
            </a:pPr>
            <a:r>
              <a:rPr lang="it-IT" sz="1600"/>
              <a:t>oppure possono essere generati ex novo applicando ai dati del problema degli </a:t>
            </a:r>
            <a:r>
              <a:rPr lang="it-IT" sz="1600" b="1"/>
              <a:t>operatori</a:t>
            </a:r>
            <a:r>
              <a:rPr lang="it-IT" sz="1600"/>
              <a:t>, analitici o euristici</a:t>
            </a:r>
          </a:p>
          <a:p>
            <a:pPr>
              <a:lnSpc>
                <a:spcPct val="90000"/>
              </a:lnSpc>
            </a:pPr>
            <a:r>
              <a:rPr lang="it-IT" sz="1600"/>
              <a:t>Se un tentativo di soluzione risolve il problema, il processo termina</a:t>
            </a:r>
          </a:p>
          <a:p>
            <a:pPr>
              <a:lnSpc>
                <a:spcPct val="90000"/>
              </a:lnSpc>
            </a:pPr>
            <a:r>
              <a:rPr lang="it-IT" sz="1600"/>
              <a:t>Altrimenti, </a:t>
            </a:r>
            <a:r>
              <a:rPr lang="it-IT" sz="1600" b="1"/>
              <a:t>i tentativi di soluzione falliti</a:t>
            </a:r>
            <a:r>
              <a:rPr lang="it-IT" sz="1600"/>
              <a:t>, insieme agli altri comportamenti esplorativi, </a:t>
            </a:r>
            <a:r>
              <a:rPr lang="it-IT" sz="1600" b="1"/>
              <a:t>forniscono nuove informazioni</a:t>
            </a:r>
            <a:r>
              <a:rPr lang="it-IT" sz="1600"/>
              <a:t>, che portano a escludere alcune ipotesi e perseguirne altre, </a:t>
            </a:r>
            <a:r>
              <a:rPr lang="it-IT" sz="1600" b="1"/>
              <a:t>revisionando il modello iniziale </a:t>
            </a:r>
            <a:r>
              <a:rPr lang="it-IT" sz="1600"/>
              <a:t>del problema.</a:t>
            </a:r>
          </a:p>
          <a:p>
            <a:pPr>
              <a:lnSpc>
                <a:spcPct val="90000"/>
              </a:lnSpc>
            </a:pPr>
            <a:r>
              <a:rPr lang="it-IT" sz="1600"/>
              <a:t>L’esaurimento di tutte le ipotesi inizialmente considerate senza arrivare a una soluzione produce una situazione di </a:t>
            </a:r>
            <a:r>
              <a:rPr lang="it-IT" sz="1600" b="1" i="1"/>
              <a:t>impasse</a:t>
            </a:r>
          </a:p>
        </p:txBody>
      </p:sp>
    </p:spTree>
    <p:extLst>
      <p:ext uri="{BB962C8B-B14F-4D97-AF65-F5344CB8AC3E}">
        <p14:creationId xmlns:p14="http://schemas.microsoft.com/office/powerpoint/2010/main" val="3346386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321437D-471E-664D-B0F8-21B0A0D2D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2500">
                <a:solidFill>
                  <a:srgbClr val="FFFFFF"/>
                </a:solidFill>
              </a:rPr>
              <a:t>Ristrutturazione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5EDB2F0-78BD-A143-BD99-55B30BE9E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Anche questa è una fase </a:t>
            </a:r>
            <a:r>
              <a:rPr lang="it-IT" sz="1700" b="1"/>
              <a:t>iterativa</a:t>
            </a:r>
            <a:r>
              <a:rPr lang="it-IT" sz="1700"/>
              <a:t>, cioè può essere ripercorsa ciclicamente più volte, finché il problema non viene risolto o non lo si abbandona </a:t>
            </a:r>
          </a:p>
          <a:p>
            <a:r>
              <a:rPr lang="it-IT" sz="1700"/>
              <a:t>In alcuni casi grazie a nuove informazioni raccolte nella fase precedente, in altri casi grazie a una nuova ricombinazione di vecchie informazioni, emergono nuove idee che </a:t>
            </a:r>
            <a:r>
              <a:rPr lang="it-IT" sz="1700" b="1"/>
              <a:t>modificano il modello del problema</a:t>
            </a:r>
          </a:p>
          <a:p>
            <a:r>
              <a:rPr lang="it-IT" sz="1700"/>
              <a:t>Poi si torna alla fase precedente, tentando nuove soluzioni</a:t>
            </a:r>
          </a:p>
          <a:p>
            <a:r>
              <a:rPr lang="it-IT" sz="1700"/>
              <a:t>Dopo una ristrutturazione le conoscenze precedenti che si attivano possono essere diverse, così come possono esserlo gli operatori disponibili per costruire nuovi tentativi di soluzione</a:t>
            </a:r>
          </a:p>
          <a:p>
            <a:r>
              <a:rPr lang="it-IT" sz="1700"/>
              <a:t>Alcune ristrutturazioni possono emergere alla consapevolezza dopo un periodo di elaborazione inconscia</a:t>
            </a:r>
          </a:p>
        </p:txBody>
      </p:sp>
    </p:spTree>
    <p:extLst>
      <p:ext uri="{BB962C8B-B14F-4D97-AF65-F5344CB8AC3E}">
        <p14:creationId xmlns:p14="http://schemas.microsoft.com/office/powerpoint/2010/main" val="3845388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A4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AFAF1222-EFB7-C144-92AA-0D68CCD07E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2600" y="770891"/>
            <a:ext cx="8178799" cy="531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3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18390E09-C797-F147-87DD-99822CF56C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2600" y="1046925"/>
            <a:ext cx="8178799" cy="476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63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Diversi approcci 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AA51D6C-4AB1-4E1D-A292-DF340CD934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333943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DC07B27-4E3C-4BCF-ABDB-6AA72857C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-1500"/>
            <a:ext cx="9143999" cy="6858000"/>
          </a:xfrm>
          <a:prstGeom prst="rect">
            <a:avLst/>
          </a:prstGeom>
          <a:gradFill>
            <a:gsLst>
              <a:gs pos="19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3D11BE6-2A04-4DBB-842D-88602B5E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8902" y="12437"/>
            <a:ext cx="8785098" cy="6844063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05E02A-9AA9-45EC-B87B-B46F043F3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6" y="2724072"/>
            <a:ext cx="9144005" cy="4114801"/>
          </a:xfrm>
          <a:prstGeom prst="rect">
            <a:avLst/>
          </a:prstGeom>
          <a:gradFill>
            <a:gsLst>
              <a:gs pos="30000">
                <a:schemeClr val="accent1">
                  <a:lumMod val="75000"/>
                  <a:alpha val="19000"/>
                </a:schemeClr>
              </a:gs>
              <a:gs pos="100000">
                <a:schemeClr val="accent1">
                  <a:alpha val="24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E91EDBA-E8E0-4575-8147-B70034521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2139504" y="2144129"/>
            <a:ext cx="6858003" cy="2566746"/>
          </a:xfrm>
          <a:prstGeom prst="rect">
            <a:avLst/>
          </a:prstGeom>
          <a:gradFill>
            <a:gsLst>
              <a:gs pos="0">
                <a:schemeClr val="accent1">
                  <a:alpha val="52000"/>
                </a:schemeClr>
              </a:gs>
              <a:gs pos="76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864927" y="559703"/>
            <a:ext cx="7400498" cy="1167495"/>
          </a:xfrm>
        </p:spPr>
        <p:txBody>
          <a:bodyPr anchor="b">
            <a:normAutofit/>
          </a:bodyPr>
          <a:lstStyle/>
          <a:p>
            <a:r>
              <a:rPr lang="it-IT" sz="4200" b="1" dirty="0">
                <a:solidFill>
                  <a:srgbClr val="FFFFFF"/>
                </a:solidFill>
              </a:rPr>
              <a:t>L’approccio gestaltico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EE4473-A122-4E96-8C31-B4C5AAA2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342" y="2706446"/>
            <a:ext cx="9143997" cy="3711900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92000">
                <a:schemeClr val="accent1">
                  <a:lumMod val="75000"/>
                  <a:alpha val="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699" y="2132099"/>
            <a:ext cx="2359896" cy="321804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938" y="2159940"/>
            <a:ext cx="2384946" cy="316235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5736" y="2132099"/>
            <a:ext cx="2343233" cy="3218041"/>
          </a:xfrm>
          <a:prstGeom prst="rect">
            <a:avLst/>
          </a:prstGeom>
        </p:spPr>
      </p:pic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66538BFE-01A8-C242-B806-283857BCE323}"/>
              </a:ext>
            </a:extLst>
          </p:cNvPr>
          <p:cNvSpPr txBox="1"/>
          <p:nvPr/>
        </p:nvSpPr>
        <p:spPr>
          <a:xfrm>
            <a:off x="5998837" y="5324267"/>
            <a:ext cx="1723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Wolfgang </a:t>
            </a:r>
            <a:r>
              <a:rPr lang="it-IT" dirty="0" err="1">
                <a:solidFill>
                  <a:schemeClr val="bg1"/>
                </a:solidFill>
              </a:rPr>
              <a:t>Köhler</a:t>
            </a:r>
            <a:endParaRPr lang="it-IT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(1887-1967)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64863518-155A-D64E-8885-C8CA00519A13}"/>
              </a:ext>
            </a:extLst>
          </p:cNvPr>
          <p:cNvSpPr txBox="1"/>
          <p:nvPr/>
        </p:nvSpPr>
        <p:spPr>
          <a:xfrm>
            <a:off x="3469664" y="5368954"/>
            <a:ext cx="1699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Max </a:t>
            </a:r>
            <a:r>
              <a:rPr lang="it-IT" dirty="0" err="1">
                <a:solidFill>
                  <a:schemeClr val="bg1"/>
                </a:solidFill>
              </a:rPr>
              <a:t>Wetheimer</a:t>
            </a:r>
            <a:endParaRPr lang="it-IT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(1880-1943)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C383E8CE-41E5-AD44-9905-0363C78A3A84}"/>
              </a:ext>
            </a:extLst>
          </p:cNvPr>
          <p:cNvSpPr txBox="1"/>
          <p:nvPr/>
        </p:nvSpPr>
        <p:spPr>
          <a:xfrm>
            <a:off x="966527" y="5364077"/>
            <a:ext cx="13719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Karl </a:t>
            </a:r>
            <a:r>
              <a:rPr lang="it-IT" dirty="0" err="1">
                <a:solidFill>
                  <a:schemeClr val="bg1"/>
                </a:solidFill>
              </a:rPr>
              <a:t>Duncker</a:t>
            </a:r>
            <a:endParaRPr lang="it-IT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(1903-1940)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200" b="1">
                <a:solidFill>
                  <a:srgbClr val="FFFFFF"/>
                </a:solidFill>
              </a:rPr>
              <a:t>pensiero riproduttivo e pensiero produttivo</a:t>
            </a:r>
            <a:endParaRPr lang="it-IT" sz="3200">
              <a:solidFill>
                <a:srgbClr val="FFFFFF"/>
              </a:solidFill>
            </a:endParaRPr>
          </a:p>
        </p:txBody>
      </p:sp>
      <p:graphicFrame>
        <p:nvGraphicFramePr>
          <p:cNvPr id="8" name="Segnaposto contenuto 5">
            <a:extLst>
              <a:ext uri="{FF2B5EF4-FFF2-40B4-BE49-F238E27FC236}">
                <a16:creationId xmlns:a16="http://schemas.microsoft.com/office/drawing/2014/main" id="{F1C4B8AE-2E91-4260-9DDD-8461A60F47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177372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 b="1">
                <a:solidFill>
                  <a:srgbClr val="FFFFFF"/>
                </a:solidFill>
              </a:rPr>
              <a:t>Detouring</a:t>
            </a:r>
            <a:endParaRPr lang="it-IT" sz="3500">
              <a:solidFill>
                <a:srgbClr val="FFFFFF"/>
              </a:solidFill>
            </a:endParaRP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BB4670EC-9D5A-42BA-8EE1-A2CA6F9F06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044481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Problemi delle banane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Köhler crea diverse situazioni problemiche ponendo alcune banane in posizioni non direttamente raggiungibili dagli scimpanzé</a:t>
            </a:r>
          </a:p>
          <a:p>
            <a:r>
              <a:rPr lang="it-IT" sz="1700"/>
              <a:t>Nelle gabbie erano presenti altri oggetti, apparentemente non collegati al problema</a:t>
            </a:r>
          </a:p>
          <a:p>
            <a:pPr lvl="1"/>
            <a:r>
              <a:rPr lang="it-IT" sz="1700"/>
              <a:t>Casse, canne, pali</a:t>
            </a:r>
          </a:p>
          <a:p>
            <a:r>
              <a:rPr lang="it-IT" sz="1700"/>
              <a:t>Alcuni scimpanzè si rivelarono in grado di generare soluzioni creative</a:t>
            </a:r>
          </a:p>
          <a:p>
            <a:pPr lvl="1"/>
            <a:r>
              <a:rPr lang="it-IT" sz="1700"/>
              <a:t>Esempio: accatastare le casse per raggiungere banane appese in alto; collegare tra loro due canneper raggiungere banane poste fuori della gabbia, al di la della portata di un braccio e di una sola canna</a:t>
            </a:r>
          </a:p>
          <a:p>
            <a:r>
              <a:rPr lang="it-IT" sz="1700"/>
              <a:t>Le soluzioni erano talvolta raggiunte in forma cooperativa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testo, esterni&#10;&#10;Descrizione generata automaticamente">
            <a:extLst>
              <a:ext uri="{FF2B5EF4-FFF2-40B4-BE49-F238E27FC236}">
                <a16:creationId xmlns:a16="http://schemas.microsoft.com/office/drawing/2014/main" id="{A8F2FC89-B96C-BC40-9860-4915C167F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6285" y="457200"/>
            <a:ext cx="459143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996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Osservazioni di Köhler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472D8D2-3EAA-49D9-B9A3-7C19192DB1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20266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 b="1">
                <a:solidFill>
                  <a:srgbClr val="FFFFFF"/>
                </a:solidFill>
              </a:rPr>
              <a:t>Fenomenologia del </a:t>
            </a:r>
            <a:r>
              <a:rPr lang="it-IT" sz="3500" b="1" i="1">
                <a:solidFill>
                  <a:srgbClr val="FFFFFF"/>
                </a:solidFill>
              </a:rPr>
              <a:t>problem solving</a:t>
            </a:r>
            <a:endParaRPr lang="it-IT" sz="3500">
              <a:solidFill>
                <a:srgbClr val="FFFFFF"/>
              </a:solidFill>
            </a:endParaRP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E0B0FF8-1727-4DC4-A9D1-C1C9964CEB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53074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Quattro fenomeni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4BE5880C-64AA-4E6E-8396-4ABB682EAB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17953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79213" y="-363852"/>
            <a:ext cx="3992787" cy="1642970"/>
          </a:xfrm>
        </p:spPr>
        <p:txBody>
          <a:bodyPr anchor="b">
            <a:normAutofit/>
          </a:bodyPr>
          <a:lstStyle/>
          <a:p>
            <a:r>
              <a:rPr lang="it-IT" sz="3500"/>
              <a:t>Fissità funzionale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85608" y="1540022"/>
            <a:ext cx="3986392" cy="3535083"/>
          </a:xfrm>
        </p:spPr>
        <p:txBody>
          <a:bodyPr anchor="t">
            <a:normAutofit/>
          </a:bodyPr>
          <a:lstStyle/>
          <a:p>
            <a:r>
              <a:rPr lang="it-IT" sz="1700"/>
              <a:t>“blocco mentale che impedisce di usare un oggetto in un modo nuovo” (Duncker, 1935)</a:t>
            </a:r>
          </a:p>
          <a:p>
            <a:r>
              <a:rPr lang="it-IT" sz="1700"/>
              <a:t>Problema della candela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5AB4CEB-8204-0D49-9E93-B9992B4B8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8838" y="2431469"/>
            <a:ext cx="4961521" cy="353508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Soluzione</a:t>
            </a:r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2C6DFCF1-4562-D44C-8D4A-0BFA51C7C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6821" y="1444177"/>
            <a:ext cx="5419311" cy="396964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2500">
                <a:solidFill>
                  <a:srgbClr val="FFFFFF"/>
                </a:solidFill>
              </a:rPr>
              <a:t>Ruolo della preutilizzazione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5DD0CE1-69D0-440C-A1B3-808A6CD89B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354996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200">
                <a:solidFill>
                  <a:srgbClr val="FFFFFF"/>
                </a:solidFill>
              </a:rPr>
              <a:t>Fissità funzionale e conoscenze precedenti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5DE53CF-9AD2-42DE-A796-32743F95A8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6215752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F2CEE54-3638-D343-AD6C-5F42EB9AE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La stanza di Bobo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7E13224-38D2-402E-B249-3EB9959C00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72549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Risultati</a:t>
            </a:r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1D29F3E1-C840-9841-AEBE-3C559C5174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76821" y="1478048"/>
            <a:ext cx="5419311" cy="390190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Effetti vincolanti delle conoscenze precedenti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Se le conoscenze precedenti sono fondamentali, è anche vero che talvolta possono “imbrigliare” la nostra capacità di trovare una soluzione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2600" y="640080"/>
            <a:ext cx="2322320" cy="5613236"/>
          </a:xfrm>
        </p:spPr>
        <p:txBody>
          <a:bodyPr anchor="ctr">
            <a:normAutofit/>
          </a:bodyPr>
          <a:lstStyle/>
          <a:p>
            <a:r>
              <a:rPr lang="it-IT" sz="3700" dirty="0">
                <a:solidFill>
                  <a:srgbClr val="FFFFFF"/>
                </a:solidFill>
              </a:rPr>
              <a:t>Problemi dei fiammiferi: tipo 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24863" y="640082"/>
            <a:ext cx="5136536" cy="2484884"/>
          </a:xfrm>
        </p:spPr>
        <p:txBody>
          <a:bodyPr anchor="ctr">
            <a:normAutofit/>
          </a:bodyPr>
          <a:lstStyle/>
          <a:p>
            <a:r>
              <a:rPr lang="it-IT" sz="2400" dirty="0"/>
              <a:t>Rendete vera l’equazione spostando un solo fiammifero: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722" y="3804762"/>
            <a:ext cx="5170677" cy="177220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482600" y="640080"/>
            <a:ext cx="2322320" cy="5613236"/>
          </a:xfrm>
        </p:spPr>
        <p:txBody>
          <a:bodyPr anchor="ctr">
            <a:normAutofit/>
          </a:bodyPr>
          <a:lstStyle/>
          <a:p>
            <a:r>
              <a:rPr lang="it-IT" dirty="0">
                <a:solidFill>
                  <a:srgbClr val="FFFFFF"/>
                </a:solidFill>
              </a:rPr>
              <a:t>Tipo C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24863" y="640082"/>
            <a:ext cx="5136536" cy="2484884"/>
          </a:xfrm>
        </p:spPr>
        <p:txBody>
          <a:bodyPr anchor="ctr">
            <a:normAutofit/>
          </a:bodyPr>
          <a:lstStyle/>
          <a:p>
            <a:r>
              <a:rPr lang="it-IT" sz="2400" dirty="0"/>
              <a:t>Rendete vera l’equazione spostando un solo fiammifero: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722" y="3794337"/>
            <a:ext cx="5170677" cy="179305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Tipi di problema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sz="1700"/>
              <a:t>Tipo A: “modifica dei valori”. Il fiammifero spostato modifica la numerosità di uno degli argomenti dell’equazione. Per esempio, vi = vii + i è risolta spostando un fiammifero dal vii e associandolo al vi, ottenendo vii = vi + i.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1700"/>
              <a:t>Tipo B: “modifica dei valori e degli operatori”. Il fiammifero modifica sia il valore numerico di un argomento sia un operatore. Per esempio, da i = ii + ii si passa a i = iii – ii.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1700"/>
              <a:t>Tipo C: “modifica dell’operatore e produzione di una tautologia”. Il fiammifero spostato modifica un operatore, ma trasforma l’equazione in una tautologia. Per esempio, si passa da iii = iii + iii a iii = iii = iii.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Previsioni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4A21347-8253-49A9-A5DF-3082BA0C2C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ocument 1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631" y="0"/>
            <a:ext cx="2436019" cy="3400426"/>
          </a:xfrm>
          <a:prstGeom prst="flowChartDocument">
            <a:avLst/>
          </a:prstGeom>
          <a:solidFill>
            <a:srgbClr val="5C73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171162"/>
            <a:ext cx="2130136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Risultati</a:t>
            </a:r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DC71FACB-04BA-0F42-9902-CAC1F9C72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54716" y="742557"/>
            <a:ext cx="5510653" cy="537288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1F937343-AD26-9342-8EB6-D0E3A0F643C9}"/>
              </a:ext>
            </a:extLst>
          </p:cNvPr>
          <p:cNvSpPr txBox="1"/>
          <p:nvPr/>
        </p:nvSpPr>
        <p:spPr>
          <a:xfrm>
            <a:off x="8229934" y="4929999"/>
            <a:ext cx="365431" cy="3657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C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712CDFA-EC9D-8F4C-B756-540AB34B5509}"/>
              </a:ext>
            </a:extLst>
          </p:cNvPr>
          <p:cNvSpPr txBox="1"/>
          <p:nvPr/>
        </p:nvSpPr>
        <p:spPr>
          <a:xfrm>
            <a:off x="8257738" y="4275560"/>
            <a:ext cx="39389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Lesioni che facilitano il compito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I vincoli di controllo all’elaborazione delle informazioni sono mediati dalla corteccia frontolaterale</a:t>
            </a:r>
          </a:p>
          <a:p>
            <a:r>
              <a:rPr lang="it-IT" sz="1700"/>
              <a:t>Di conseguenza, individui con lesioni in quell’area dovrebbero essere più bravi a risolvere problemi come quelli dei fiammiferi, rispetto privi di quelle lesioni</a:t>
            </a:r>
          </a:p>
          <a:p>
            <a:r>
              <a:rPr lang="it-IT" sz="1700"/>
              <a:t>Reverberi et (2005) lo riscontrarono</a:t>
            </a:r>
          </a:p>
          <a:p>
            <a:r>
              <a:rPr lang="it-IT" sz="1700"/>
              <a:t>Partecipanti con lesioni frontali risolsero le versioni più difficili dei problemi dei fiammiferi nell’82% dei casi, contro il 43% di soluzioni osservato nel gruppo di controllo. In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30255C5-3D41-B34A-846D-6DE682ECC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Composti Remoti Associati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800D55F-7A7E-3B4E-8F40-6CFA9EA91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Facilitazioni simili sono state ottenute con stimolazione tDCS della corteccia prefrontale in soggetti che risolvevano il compito RAT</a:t>
            </a:r>
          </a:p>
          <a:p>
            <a:r>
              <a:rPr lang="it-IT" sz="1700"/>
              <a:t>Il compito consiste nel trovare una parola che possa associarsi a tre parole stimolo, in modo da formare tre parole composte dotate di significato. </a:t>
            </a:r>
          </a:p>
          <a:p>
            <a:r>
              <a:rPr lang="it-IT" sz="1700"/>
              <a:t>Per esempio, se le parole stimolo sono mobile, elevato e luogo, una soluzione potrebbe essere sopra- (soprammobile, sopraelevato, sopralluogo)</a:t>
            </a:r>
          </a:p>
          <a:p>
            <a:r>
              <a:rPr lang="it-IT" sz="1700"/>
              <a:t>La parola soluzione è associata in modo remoto alle tre parole stimolo, e per trovarla occorre inibire tutte le principali e rapide associazioni semantiche con le parole stimolo.</a:t>
            </a:r>
          </a:p>
        </p:txBody>
      </p:sp>
    </p:spTree>
    <p:extLst>
      <p:ext uri="{BB962C8B-B14F-4D97-AF65-F5344CB8AC3E}">
        <p14:creationId xmlns:p14="http://schemas.microsoft.com/office/powerpoint/2010/main" val="10548020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1AA3323-BAB3-C443-AF11-F8F749AC5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Risultati convergenti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D618CE4-8793-49FB-8523-97101DDF23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39026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30833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7282" y="635715"/>
            <a:ext cx="8356656" cy="2482136"/>
            <a:chOff x="409710" y="635715"/>
            <a:chExt cx="11142208" cy="2482136"/>
          </a:xfrm>
        </p:grpSpPr>
        <p:sp>
          <p:nvSpPr>
            <p:cNvPr id="18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85460" y="759805"/>
            <a:ext cx="772989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Problema dei vasi d’acqua</a:t>
            </a:r>
            <a:b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5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03F1421-85E0-AE40-887B-63FD2A5FA6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68678" y="2494450"/>
            <a:ext cx="3040158" cy="3563159"/>
          </a:xfr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it-IT" sz="2000" dirty="0"/>
              <a:t>A = 100 Litri, B =128 L, C= 3 L: ottenere esattamente 22 L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A = 63 L, B = 90 L, C = 4 L: ottenere esattamente 19 L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A = 57 L, B = 66 L, C = 2 L: ottenere esattamente 5 L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A = 15 L, B = 42 L, C = 5 L: ottenere esattamente 17 L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A = 23 L, B = 49 L, C = 3 L: ottenere esattamente 20 L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A = 17 L, B = 30 L, C = 2 L: ottenere esattamente 9 L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100" dirty="0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169" y="2506927"/>
            <a:ext cx="3601803" cy="3534269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040CC21A-7403-AD46-B325-F966014EB67D}"/>
              </a:ext>
            </a:extLst>
          </p:cNvPr>
          <p:cNvSpPr txBox="1"/>
          <p:nvPr/>
        </p:nvSpPr>
        <p:spPr>
          <a:xfrm>
            <a:off x="6225279" y="5031291"/>
            <a:ext cx="1950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Edith (1921-2002)</a:t>
            </a:r>
          </a:p>
          <a:p>
            <a:r>
              <a:rPr lang="it-IT" dirty="0">
                <a:solidFill>
                  <a:schemeClr val="bg1"/>
                </a:solidFill>
              </a:rPr>
              <a:t>e Abraham (1914-2005) </a:t>
            </a:r>
            <a:r>
              <a:rPr lang="it-IT" dirty="0" err="1">
                <a:solidFill>
                  <a:schemeClr val="bg1"/>
                </a:solidFill>
              </a:rPr>
              <a:t>Luchins</a:t>
            </a:r>
            <a:endParaRPr lang="it-IT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00762" y="563918"/>
            <a:ext cx="3089954" cy="5978614"/>
            <a:chOff x="7513372" y="803186"/>
            <a:chExt cx="4163968" cy="5978614"/>
          </a:xfrm>
        </p:grpSpPr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823851" y="885651"/>
            <a:ext cx="2422352" cy="4624603"/>
          </a:xfrm>
        </p:spPr>
        <p:txBody>
          <a:bodyPr>
            <a:normAutofit/>
          </a:bodyPr>
          <a:lstStyle/>
          <a:p>
            <a:r>
              <a:rPr lang="it-IT">
                <a:solidFill>
                  <a:srgbClr val="FFFFFF"/>
                </a:solidFill>
              </a:rPr>
              <a:t>Risultati</a:t>
            </a:r>
          </a:p>
        </p:txBody>
      </p:sp>
      <p:sp>
        <p:nvSpPr>
          <p:cNvPr id="8" name="Segnaposto contenuto 7"/>
          <p:cNvSpPr>
            <a:spLocks noGrp="1"/>
          </p:cNvSpPr>
          <p:nvPr>
            <p:ph idx="1"/>
          </p:nvPr>
        </p:nvSpPr>
        <p:spPr>
          <a:xfrm>
            <a:off x="3734031" y="885651"/>
            <a:ext cx="4893915" cy="4616849"/>
          </a:xfrm>
        </p:spPr>
        <p:txBody>
          <a:bodyPr anchor="ctr">
            <a:normAutofit/>
          </a:bodyPr>
          <a:lstStyle/>
          <a:p>
            <a:r>
              <a:rPr lang="it-IT" sz="2100"/>
              <a:t>Nella maggior parte dei casi la procedura B – A – 2C, imparata sul problema originale e correttamente applicata ai problemi 1-4, era applicata anche al problema 5</a:t>
            </a:r>
          </a:p>
          <a:p>
            <a:r>
              <a:rPr lang="it-IT" sz="2100"/>
              <a:t>i partecipanti di controllo che vedevano per primo il problema 5 erano perfettamente in grado di risolverlo adottando la procedura A – C</a:t>
            </a:r>
          </a:p>
          <a:p>
            <a:r>
              <a:rPr lang="it-IT" sz="2100"/>
              <a:t>Risultati poi replicati in molti studi con compiti diversi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00762" y="563918"/>
            <a:ext cx="3089954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3851" y="885651"/>
            <a:ext cx="2422352" cy="4624603"/>
          </a:xfrm>
        </p:spPr>
        <p:txBody>
          <a:bodyPr>
            <a:normAutofit/>
          </a:bodyPr>
          <a:lstStyle/>
          <a:p>
            <a:r>
              <a:rPr lang="it-IT">
                <a:solidFill>
                  <a:srgbClr val="FFFFFF"/>
                </a:solidFill>
              </a:rPr>
              <a:t>In pratica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734031" y="885651"/>
            <a:ext cx="4893915" cy="4616849"/>
          </a:xfrm>
        </p:spPr>
        <p:txBody>
          <a:bodyPr anchor="ctr">
            <a:normAutofit/>
          </a:bodyPr>
          <a:lstStyle/>
          <a:p>
            <a:r>
              <a:rPr lang="it-IT" sz="2100"/>
              <a:t>Gli errori dovuti a “meccanizzazione” sono ricondotti alla classe di errori che gli ergonomi chiamano “strong but wrong”</a:t>
            </a:r>
          </a:p>
          <a:p>
            <a:endParaRPr lang="it-IT" sz="2100"/>
          </a:p>
          <a:p>
            <a:r>
              <a:rPr lang="it-IT" sz="2100"/>
              <a:t>tendenza ad applicare procedure acquisite molto bene a compiti </a:t>
            </a:r>
            <a:r>
              <a:rPr lang="it-IT" sz="2100" i="1"/>
              <a:t>simili solo superficialmente </a:t>
            </a:r>
            <a:r>
              <a:rPr lang="it-IT" sz="2100"/>
              <a:t>a quelli originali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6623" y="900814"/>
            <a:ext cx="569713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8327" y="633165"/>
            <a:ext cx="36199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965" y="636723"/>
            <a:ext cx="3000047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01154" y="982272"/>
            <a:ext cx="2541314" cy="4560970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Effetti di incubazione</a:t>
            </a: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676336" y="1352302"/>
            <a:ext cx="499169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16396" y="1719618"/>
            <a:ext cx="4461623" cy="4334629"/>
          </a:xfrm>
        </p:spPr>
        <p:txBody>
          <a:bodyPr anchor="ctr">
            <a:normAutofit/>
          </a:bodyPr>
          <a:lstStyle/>
          <a:p>
            <a:r>
              <a:rPr lang="it-IT" sz="1900">
                <a:solidFill>
                  <a:srgbClr val="FEFFFF"/>
                </a:solidFill>
              </a:rPr>
              <a:t>Ignorare il problema per un po’ aiuta a uscire da un’impasse o da una fissazione </a:t>
            </a:r>
          </a:p>
          <a:p>
            <a:r>
              <a:rPr lang="it-IT" sz="1900">
                <a:solidFill>
                  <a:srgbClr val="FEFFFF"/>
                </a:solidFill>
              </a:rPr>
              <a:t>Metanalisi di Sio e Ormerod (2009), su 117 ricerche</a:t>
            </a:r>
          </a:p>
          <a:p>
            <a:r>
              <a:rPr lang="it-IT" sz="1900">
                <a:solidFill>
                  <a:srgbClr val="FEFFFF"/>
                </a:solidFill>
              </a:rPr>
              <a:t>esiste un significativo – anche se modesto – effetto del tempo di incubazione</a:t>
            </a:r>
          </a:p>
          <a:p>
            <a:r>
              <a:rPr lang="it-IT" sz="1900">
                <a:solidFill>
                  <a:srgbClr val="FEFFFF"/>
                </a:solidFill>
              </a:rPr>
              <a:t>L’effetto è maggiore per i problemi che richiedono una soluzione creativa </a:t>
            </a:r>
          </a:p>
          <a:p>
            <a:r>
              <a:rPr lang="it-IT" sz="1900">
                <a:solidFill>
                  <a:srgbClr val="FEFFFF"/>
                </a:solidFill>
              </a:rPr>
              <a:t>tende a crescere all’aumentare del tempo dedicato al problema prima della fase di incubazione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6623" y="900814"/>
            <a:ext cx="569713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8327" y="633165"/>
            <a:ext cx="36199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965" y="636723"/>
            <a:ext cx="3000047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01154" y="982272"/>
            <a:ext cx="2541314" cy="4560970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“Dormirci sopra”</a:t>
            </a: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676336" y="1352302"/>
            <a:ext cx="499169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16396" y="1719618"/>
            <a:ext cx="4461623" cy="43346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900">
                <a:solidFill>
                  <a:srgbClr val="FEFFFF"/>
                </a:solidFill>
              </a:rPr>
              <a:t>Il sonno ha un ruolo fondamentale nel rielaborare e consolidare in memoria le tracce di apprendimento del precedente periodo di veglia</a:t>
            </a:r>
          </a:p>
          <a:p>
            <a:pPr>
              <a:lnSpc>
                <a:spcPct val="90000"/>
              </a:lnSpc>
            </a:pPr>
            <a:r>
              <a:rPr lang="it-IT" sz="1900">
                <a:solidFill>
                  <a:srgbClr val="FEFFFF"/>
                </a:solidFill>
              </a:rPr>
              <a:t>Wagner e collaboratori (2004): ucompito numerico complicato, che poteva essere completato rapidamente trovando una scorciatoia</a:t>
            </a:r>
          </a:p>
          <a:p>
            <a:pPr>
              <a:lnSpc>
                <a:spcPct val="90000"/>
              </a:lnSpc>
            </a:pPr>
            <a:r>
              <a:rPr lang="it-IT" sz="1900">
                <a:solidFill>
                  <a:srgbClr val="FEFFFF"/>
                </a:solidFill>
              </a:rPr>
              <a:t>Quasi nessuno la scoprì al primo tentativo</a:t>
            </a:r>
          </a:p>
          <a:p>
            <a:pPr>
              <a:lnSpc>
                <a:spcPct val="90000"/>
              </a:lnSpc>
            </a:pPr>
            <a:r>
              <a:rPr lang="it-IT" sz="1900">
                <a:solidFill>
                  <a:srgbClr val="FEFFFF"/>
                </a:solidFill>
              </a:rPr>
              <a:t>Dopo un intervallo di sette ore, fu scoperta dal 59% dei partecipanti che nel frattempo avevano dormito, contro il 25% di quelli che non avevano dormito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3356" y="1928731"/>
            <a:ext cx="3333749" cy="2624327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46FB1B5-1CF6-F94B-872E-56D7901BC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1967266"/>
            <a:ext cx="197167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Sanders et al., 2020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CA469C1-5755-744C-B339-EDD3669701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82987" y="1908535"/>
            <a:ext cx="5085525" cy="3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249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it-IT" sz="4200" b="1" dirty="0">
                <a:solidFill>
                  <a:srgbClr val="FFFFFF"/>
                </a:solidFill>
              </a:rPr>
              <a:t>Ristrutturazione e </a:t>
            </a:r>
            <a:r>
              <a:rPr lang="it-IT" sz="4200" b="1" dirty="0" err="1">
                <a:solidFill>
                  <a:srgbClr val="FFFFFF"/>
                </a:solidFill>
              </a:rPr>
              <a:t>insight</a:t>
            </a:r>
            <a:br>
              <a:rPr lang="it-IT" sz="4200" dirty="0">
                <a:solidFill>
                  <a:srgbClr val="FFFFFF"/>
                </a:solidFill>
              </a:rPr>
            </a:br>
            <a:endParaRPr lang="it-IT" sz="2000" i="1" dirty="0">
              <a:solidFill>
                <a:srgbClr val="FFFFFF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r>
              <a:rPr lang="it-IT" b="1" dirty="0"/>
              <a:t>Soluzioni che emergono improvvise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732720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AEC6CA-A99C-9D43-A729-EB258CD7E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Soluzioni improvvise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Nella maggior parte dei casi la revisione della rappresentazione iniziale di un problema, a seguito delle nuove informazioni raccolte grazie ai tentativi falliti di soluzione, avviene tramite una consapevole e progressiva esplorazione di possibilità alternative.</a:t>
            </a:r>
          </a:p>
          <a:p>
            <a:endParaRPr lang="it-IT" sz="1700" dirty="0"/>
          </a:p>
          <a:p>
            <a:r>
              <a:rPr lang="it-IT" sz="1700" dirty="0"/>
              <a:t>Ma altre volte le ipotesi a nostra disposizione si esauriscono, e ci sentiamo smarriti in un problema apparentemente insolubile</a:t>
            </a:r>
          </a:p>
          <a:p>
            <a:endParaRPr lang="it-IT" sz="1700" dirty="0"/>
          </a:p>
          <a:p>
            <a:r>
              <a:rPr lang="it-IT" sz="1700" dirty="0"/>
              <a:t>In questo secondo tipo di situazioni può giungerci in soccorso una intuizione improvvisa</a:t>
            </a:r>
          </a:p>
          <a:p>
            <a:endParaRPr lang="it-IT" sz="1700" dirty="0"/>
          </a:p>
          <a:p>
            <a:r>
              <a:rPr lang="it-IT" sz="1700" dirty="0"/>
              <a:t>Concepiamo un modo diverso di vedere il problema, che apre la strada a nuove e promettenti vie verso la soluzione</a:t>
            </a:r>
          </a:p>
        </p:txBody>
      </p:sp>
    </p:spTree>
    <p:extLst>
      <p:ext uri="{BB962C8B-B14F-4D97-AF65-F5344CB8AC3E}">
        <p14:creationId xmlns:p14="http://schemas.microsoft.com/office/powerpoint/2010/main" val="19960442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Insight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“I punti decisivi nei processi di pensiero, o momenti di comprensione improvvisa, del ‘</a:t>
            </a:r>
            <a:r>
              <a:rPr lang="it-IT" sz="1700" dirty="0" err="1"/>
              <a:t>Aha</a:t>
            </a:r>
            <a:r>
              <a:rPr lang="it-IT" sz="1700" dirty="0"/>
              <a:t>!’, della novità, sono sempre, allo stesso tempo, momenti in cui avviene un’improvvisa ristrutturazione del materiale di pensiero” (</a:t>
            </a:r>
            <a:r>
              <a:rPr lang="it-IT" sz="1700" dirty="0" err="1"/>
              <a:t>Duncker</a:t>
            </a:r>
            <a:r>
              <a:rPr lang="it-IT" sz="1700" dirty="0"/>
              <a:t>, 1935)</a:t>
            </a:r>
          </a:p>
          <a:p>
            <a:r>
              <a:rPr lang="it-IT" sz="1700" dirty="0"/>
              <a:t>Il termine </a:t>
            </a:r>
            <a:r>
              <a:rPr lang="it-IT" sz="1700" b="1" dirty="0" err="1"/>
              <a:t>insight</a:t>
            </a:r>
            <a:r>
              <a:rPr lang="it-IT" sz="1700" b="1" dirty="0"/>
              <a:t> </a:t>
            </a:r>
            <a:r>
              <a:rPr lang="it-IT" sz="1700" dirty="0"/>
              <a:t>si riferisce a questa improvvisa </a:t>
            </a:r>
            <a:r>
              <a:rPr lang="it-IT" sz="1700" b="1" dirty="0"/>
              <a:t>ristrutturazione </a:t>
            </a:r>
            <a:r>
              <a:rPr lang="it-IT" sz="1700" dirty="0"/>
              <a:t>o </a:t>
            </a:r>
            <a:r>
              <a:rPr lang="it-IT" sz="1700" b="1" dirty="0" err="1"/>
              <a:t>ricentramento</a:t>
            </a:r>
            <a:r>
              <a:rPr lang="it-IT" sz="1700" b="1" dirty="0"/>
              <a:t> </a:t>
            </a:r>
            <a:r>
              <a:rPr lang="it-IT" sz="1700" dirty="0"/>
              <a:t>del campo percettivo</a:t>
            </a:r>
          </a:p>
          <a:p>
            <a:r>
              <a:rPr lang="it-IT" sz="1700" dirty="0"/>
              <a:t>Per i gestaltisti, l’esperienza soggettiva corrispondente è quella di una scoperta o illuminazione improvvisa: </a:t>
            </a:r>
            <a:r>
              <a:rPr lang="it-IT" sz="1700" b="1" dirty="0" err="1"/>
              <a:t>Aha</a:t>
            </a:r>
            <a:r>
              <a:rPr lang="it-IT" sz="1700" b="1" dirty="0"/>
              <a:t>-Erlebnis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Ma l’insight esiste?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9FE1132-80FB-4A3D-9A0D-E7581D3E21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2690933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Insight negli animali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Il problema se l’insight esista in specie non umane non è risolto</a:t>
            </a:r>
          </a:p>
          <a:p>
            <a:r>
              <a:rPr lang="it-IT" sz="1700"/>
              <a:t>Le scimmie di Kohler potevano avvalersi di conoscenze precedenti</a:t>
            </a:r>
          </a:p>
          <a:p>
            <a:r>
              <a:rPr lang="it-IT" sz="1700"/>
              <a:t>Sappiamo che gli animali sono in grado di fare ragionamenti causali, e che molti primati sanno usare alcuni semplici strumenti, costruirne altri, e riconoscere quali proprietà di uno strumento sono rilevanti per un compito</a:t>
            </a:r>
          </a:p>
          <a:p>
            <a:r>
              <a:rPr lang="it-IT" sz="1700"/>
              <a:t>Ma la loro comprensione dell’uso di strumenti è diversa da quella umana: è basata sulle relazioni che intercorrono tra attributi concreti e visibili, come la forma di due incastri messi l’uno vicino all’altro </a:t>
            </a:r>
            <a:r>
              <a:rPr lang="it-IT" sz="1700" b="1"/>
              <a:t>ed entrambi nel campo visivo</a:t>
            </a:r>
          </a:p>
          <a:p>
            <a:r>
              <a:rPr lang="it-IT" sz="1700"/>
              <a:t>Se e in quale misura alcuni animali non umani sappiano generare per intuizione improvvisa soluzioni creative ai problemi, non si sa con certezza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Insight negli umani?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L’</a:t>
            </a:r>
            <a:r>
              <a:rPr lang="it-IT" sz="1700" dirty="0" err="1"/>
              <a:t>insight</a:t>
            </a:r>
            <a:r>
              <a:rPr lang="it-IT" sz="1700" dirty="0"/>
              <a:t> è un meccanismo di generazione di ipotesi </a:t>
            </a:r>
            <a:r>
              <a:rPr lang="it-IT" sz="1700" b="1" dirty="0"/>
              <a:t>qualitativamente</a:t>
            </a:r>
            <a:r>
              <a:rPr lang="it-IT" sz="1700" dirty="0"/>
              <a:t> diverso dagli altri processi induttivi noti, illustrati nei capitoli 6 e 7?</a:t>
            </a:r>
          </a:p>
          <a:p>
            <a:r>
              <a:rPr lang="it-IT" sz="1700" b="1" dirty="0"/>
              <a:t>Sì</a:t>
            </a:r>
          </a:p>
          <a:p>
            <a:r>
              <a:rPr lang="it-IT" sz="1700" dirty="0"/>
              <a:t>Così come nell’apprendimento e nella categorizzazione diversi processi, alcuni bottom-up e altri top-down, possono svolgere le medesime funzioni...</a:t>
            </a:r>
          </a:p>
          <a:p>
            <a:r>
              <a:rPr lang="it-IT" sz="1700" dirty="0"/>
              <a:t>...anche nel </a:t>
            </a:r>
            <a:r>
              <a:rPr lang="it-IT" sz="1700" dirty="0" err="1"/>
              <a:t>problem</a:t>
            </a:r>
            <a:r>
              <a:rPr lang="it-IT" sz="1700" dirty="0"/>
              <a:t> </a:t>
            </a:r>
            <a:r>
              <a:rPr lang="it-IT" sz="1700" dirty="0" err="1"/>
              <a:t>solving</a:t>
            </a:r>
            <a:r>
              <a:rPr lang="it-IT" sz="1700" dirty="0"/>
              <a:t> alcune ipotesi scaturiscono da processi di ricerca espliciti e consapevoli, top-down, mentre altre sono elaborate inconsciamente e possono emergere alla consapevolezza per via bottom-up, improvvisamente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Definizione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Gli studi sono stati confusi da diversi modi di definire l’insight</a:t>
            </a:r>
          </a:p>
          <a:p>
            <a:r>
              <a:rPr lang="it-IT" sz="1700"/>
              <a:t>Tra una definizione troppo lassa, che sembra equiparare l’insight a qualsiasi forma di comprensione profonda, e una – gestaltista – troppo rigida, che riconosce un «insight» solo se segue impasse ed è accompagnato da esperienza affettiva di «aha erlebnis», se ne è affermata una intermedia e operativa:</a:t>
            </a:r>
          </a:p>
          <a:p>
            <a:r>
              <a:rPr lang="it-IT" sz="1700"/>
              <a:t>un insight è “</a:t>
            </a:r>
            <a:r>
              <a:rPr lang="it-IT" sz="1700" b="1"/>
              <a:t>una qualsiasi comprensione, realizzazione, o soluzione di un problema che comporti una riorganizzazione degli elementi della rappresentazione mentale che una persona ha di uno stimolo, di una situazione, o di un evento, e da cui scaturisce un’interpretazione non ovvia</a:t>
            </a:r>
            <a:r>
              <a:rPr lang="it-IT" sz="1700"/>
              <a:t>” (Kounios, Beeman, 2014)</a:t>
            </a:r>
          </a:p>
          <a:p>
            <a:endParaRPr lang="it-IT" sz="170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D483B36-AE73-6148-AD07-2705CFD34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2200" dirty="0">
                <a:solidFill>
                  <a:srgbClr val="FFFFFF"/>
                </a:solidFill>
              </a:rPr>
              <a:t>Superamento della contrapposizione problemi per </a:t>
            </a:r>
            <a:r>
              <a:rPr lang="it-IT" sz="2200" dirty="0" err="1">
                <a:solidFill>
                  <a:srgbClr val="FFFFFF"/>
                </a:solidFill>
              </a:rPr>
              <a:t>insight</a:t>
            </a:r>
            <a:r>
              <a:rPr lang="it-IT" sz="2200" dirty="0">
                <a:solidFill>
                  <a:srgbClr val="FFFFFF"/>
                </a:solidFill>
              </a:rPr>
              <a:t> / analitici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444DC46-D787-9148-83D8-146385602B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molte ricerche classiche studiavano l’insight contrapponendo “problemi per insight” a “problemi analitici”</a:t>
            </a:r>
          </a:p>
          <a:p>
            <a:r>
              <a:rPr lang="it-IT" sz="1700"/>
              <a:t>assumevano che i primi fossero una tipologia di problemi che, se risolti, denotavano necessariamente una soluzione guidata da insight</a:t>
            </a:r>
          </a:p>
          <a:p>
            <a:r>
              <a:rPr lang="it-IT" sz="1700"/>
              <a:t>i secondi fossero richiedessero invece un modo di procedere analitico, graduale e consapevole</a:t>
            </a:r>
          </a:p>
          <a:p>
            <a:r>
              <a:rPr lang="it-IT" sz="1700"/>
              <a:t>Al contrario, tutti gli autori attivi oggi concordano che tutti i problemi considerati “per insight” possono essere risolti anche tramite ricerca analitica della soluzione</a:t>
            </a:r>
          </a:p>
          <a:p>
            <a:r>
              <a:rPr lang="it-IT" sz="1700"/>
              <a:t>Che la soluzione sia emersa repentinamente e sia classificabile come insight, oppure no, va stabilito caso per caso, chiedendolo ai partecipanti</a:t>
            </a:r>
          </a:p>
        </p:txBody>
      </p:sp>
    </p:spTree>
    <p:extLst>
      <p:ext uri="{BB962C8B-B14F-4D97-AF65-F5344CB8AC3E}">
        <p14:creationId xmlns:p14="http://schemas.microsoft.com/office/powerpoint/2010/main" val="38859223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A0A948B-0DA8-7E4D-9135-E2AA8988D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Classici problemi considerati «per insight»</a:t>
            </a:r>
          </a:p>
        </p:txBody>
      </p:sp>
      <p:pic>
        <p:nvPicPr>
          <p:cNvPr id="5" name="Segnaposto contenuto 4" descr="Immagine che contiene testo&#10;&#10;Descrizione generata automaticamente">
            <a:extLst>
              <a:ext uri="{FF2B5EF4-FFF2-40B4-BE49-F238E27FC236}">
                <a16:creationId xmlns:a16="http://schemas.microsoft.com/office/drawing/2014/main" id="{92B46AA1-DBED-AD43-8551-8ABEFFEB9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7123" y="467208"/>
            <a:ext cx="5138707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964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561660F-065A-1440-9190-D402BC0EA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Studio di Metcalfe e Wiebe (1987)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5B8355F-6438-478D-9020-F6F2DDDFB1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5956093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34072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Risultati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36849B3-9EBF-4EC4-A09D-E6587CC250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01274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180A05B-CE70-9544-98FC-B34D7CD74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Conclusioni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2E715DF0-D928-482D-89BC-26C3F24553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76626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30253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8BBE9A4-F2C6-4845-872C-44F9A6DF1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Nuove tipologie di problemi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3242341-D511-8849-9A06-B20579111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I classici problemi per insight richiedono parecchio tempo per essere risolti, e una volta fatti è inutile ripresentarli prima che la soluzione sia dimenticata</a:t>
            </a:r>
          </a:p>
          <a:p>
            <a:r>
              <a:rPr lang="it-IT" sz="1700"/>
              <a:t>Non sono adatti a indagini che richiedono la presentazione di molti problemi della stessa tipologia, con risposte rapide</a:t>
            </a:r>
          </a:p>
          <a:p>
            <a:r>
              <a:rPr lang="it-IT" sz="1700"/>
              <a:t>Tra i problemi rapidi che consentono talvolta di osservare risposte </a:t>
            </a:r>
            <a:r>
              <a:rPr lang="it-IT" sz="1700" b="1"/>
              <a:t>pop-out</a:t>
            </a:r>
            <a:r>
              <a:rPr lang="it-IT" sz="1700"/>
              <a:t>, i più usati in studi recenti sono:</a:t>
            </a:r>
          </a:p>
          <a:p>
            <a:pPr lvl="1"/>
            <a:r>
              <a:rPr lang="it-IT" sz="1700"/>
              <a:t>Compito dei “composti remoti associati”</a:t>
            </a:r>
          </a:p>
          <a:p>
            <a:pPr lvl="1"/>
            <a:r>
              <a:rPr lang="it-IT" sz="1700"/>
              <a:t>Compiti basati su anagrammi</a:t>
            </a:r>
          </a:p>
          <a:p>
            <a:pPr lvl="1"/>
            <a:r>
              <a:rPr lang="it-IT" sz="1700"/>
              <a:t>Compiti basati su rebus verbali</a:t>
            </a:r>
          </a:p>
        </p:txBody>
      </p:sp>
    </p:spTree>
    <p:extLst>
      <p:ext uri="{BB962C8B-B14F-4D97-AF65-F5344CB8AC3E}">
        <p14:creationId xmlns:p14="http://schemas.microsoft.com/office/powerpoint/2010/main" val="25404067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45AD25F-803F-C24B-830C-46A8DBEA3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Studio di Bowden (1997)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7086F9F-3579-4D01-85CB-8A58CB8467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745652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49780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C35306A-8338-564D-BBFB-FC9BFD1D7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Studio di Novick e Sherman (2003)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F345D0C-3281-6D44-A303-EF494667F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Partecipanti: solutori di anagrammi a diversi livelli di esperienza: da molto poco esperti, a molto esperti</a:t>
            </a:r>
          </a:p>
          <a:p>
            <a:pPr lvl="1"/>
            <a:r>
              <a:rPr lang="it-IT" sz="1700"/>
              <a:t>Le soluzioni di anagrammi per insight sono più frequenti negli esperti</a:t>
            </a:r>
          </a:p>
          <a:p>
            <a:r>
              <a:rPr lang="it-IT" sz="1700"/>
              <a:t>Stimoli: stringhe di lettere che potevano essere anagrammi o non-anagrammi</a:t>
            </a:r>
          </a:p>
          <a:p>
            <a:pPr lvl="1"/>
            <a:r>
              <a:rPr lang="it-IT" sz="1700"/>
              <a:t>Presentate per tempi brevissimi: 469 ms, o 953 ms</a:t>
            </a:r>
          </a:p>
          <a:p>
            <a:r>
              <a:rPr lang="it-IT" sz="1700"/>
              <a:t>Compito: alla scomparsa della stringa i partecipanti dovevano giudicare entro 375 ms per farlo se la stringa appena vista sembrava un anagramma o un non-anagramma</a:t>
            </a:r>
          </a:p>
          <a:p>
            <a:pPr lvl="1"/>
            <a:endParaRPr lang="it-IT" sz="1700"/>
          </a:p>
        </p:txBody>
      </p:sp>
    </p:spTree>
    <p:extLst>
      <p:ext uri="{BB962C8B-B14F-4D97-AF65-F5344CB8AC3E}">
        <p14:creationId xmlns:p14="http://schemas.microsoft.com/office/powerpoint/2010/main" val="133710134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7A18F35-1C85-6D41-8875-530B291F8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Risultati e conclusioni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0CB2738-9DE1-40AD-8465-54A57FDDAF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17013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09309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FB6AE2B-56B9-0F45-A4B0-90DFEB4C3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it-IT" sz="2700">
                <a:solidFill>
                  <a:srgbClr val="FFFFFF"/>
                </a:solidFill>
              </a:rPr>
              <a:t>Orientamento dell’attenzione verso l’interno nelle soluzioni per insight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FAC035-D9B7-DD45-8B80-898F06E7B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L’attenzione può essere orientata sia verso stimoli esterni, sia internamente verso i propri pensieri</a:t>
            </a:r>
          </a:p>
          <a:p>
            <a:r>
              <a:rPr lang="it-IT" sz="1700"/>
              <a:t>È possibile misurare dove è orientata sia con tecniche elettrofisiologiche sia con l’analisi dei movimenti oculari</a:t>
            </a:r>
          </a:p>
          <a:p>
            <a:r>
              <a:rPr lang="it-IT" sz="1700"/>
              <a:t>I principali risultati di studi di questo tipo mostrano che l’attenzione viene orientata internamente sia nel periodo immediatamente precedente la presentazione di un problema </a:t>
            </a:r>
            <a:r>
              <a:rPr lang="it-IT" sz="1700" i="1"/>
              <a:t>che sarà risolto per insight</a:t>
            </a:r>
            <a:r>
              <a:rPr lang="it-IT" sz="1700"/>
              <a:t>, sia nelle frazioni di secondo </a:t>
            </a:r>
            <a:r>
              <a:rPr lang="it-IT" sz="1700" i="1"/>
              <a:t>immediatamente precedenti la comparsa di tale soluzione</a:t>
            </a:r>
            <a:endParaRPr lang="it-IT" sz="1700"/>
          </a:p>
        </p:txBody>
      </p:sp>
    </p:spTree>
    <p:extLst>
      <p:ext uri="{BB962C8B-B14F-4D97-AF65-F5344CB8AC3E}">
        <p14:creationId xmlns:p14="http://schemas.microsoft.com/office/powerpoint/2010/main" val="11764240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8B62E35-AE4B-7C45-BA81-725C2731E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Revisione dell’insight in problemi classici, di durata più lunga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FCEA5F9-9CBC-944E-910E-0F206C9C1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La maggior parte delle risposte guidate da ristrutturazione in compiti classici è preceduta non da periodi di impasse, ma da faticose ricerche della soluzione attraverso ragionamento analitico</a:t>
            </a:r>
          </a:p>
          <a:p>
            <a:r>
              <a:rPr lang="it-IT" sz="1700"/>
              <a:t>I processi analitici, anche quando non trovano una conclusione, raccolgono nuove informazioni sul compito</a:t>
            </a:r>
          </a:p>
          <a:p>
            <a:r>
              <a:rPr lang="it-IT" sz="1700"/>
              <a:t>L’elaborazione di queste nuove informazioni può portare alla ristrutturazione del problema</a:t>
            </a:r>
          </a:p>
        </p:txBody>
      </p:sp>
    </p:spTree>
    <p:extLst>
      <p:ext uri="{BB962C8B-B14F-4D97-AF65-F5344CB8AC3E}">
        <p14:creationId xmlns:p14="http://schemas.microsoft.com/office/powerpoint/2010/main" val="39968118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1B2829F-C1ED-FE4A-9EF8-892EACB22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Correlati delle soluzioni per insight nei compiti classici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68A9C6-FF5B-4546-AC09-A3153F4F6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Le misure psicometriche che predicono meglio la performance delle persone nel risolvere problemi per insight classici sono esattamente le stesse che predicono la loro capacità di risolvere problemi per via analitica</a:t>
            </a:r>
          </a:p>
          <a:p>
            <a:r>
              <a:rPr lang="it-IT" sz="1700"/>
              <a:t>Capacità della memoria di lavoro</a:t>
            </a:r>
          </a:p>
          <a:p>
            <a:r>
              <a:rPr lang="it-IT" sz="1700"/>
              <a:t>Capacità di ragionamento</a:t>
            </a:r>
          </a:p>
          <a:p>
            <a:r>
              <a:rPr lang="it-IT" sz="1700"/>
              <a:t>La soluzione dei problemi classici proviene soprattutto dalle operazioni della memoria di lavoro per mantenere, recuperare, trasformare e controllare le informazioni, le stesse attuate in tutti gli altri compiti cognitivi. </a:t>
            </a:r>
          </a:p>
          <a:p>
            <a:r>
              <a:rPr lang="it-IT" sz="1700"/>
              <a:t>La soluzione per ristutturazione può presentarsi in maniera repentina: ma le operazioni di base che hanno portato alla capacità di costruirla non sembrano diverse – per questi problemi – da quelle coinvolte nelle soluzioni analitiche e nei compiti di ragionamento</a:t>
            </a:r>
          </a:p>
        </p:txBody>
      </p:sp>
    </p:spTree>
    <p:extLst>
      <p:ext uri="{BB962C8B-B14F-4D97-AF65-F5344CB8AC3E}">
        <p14:creationId xmlns:p14="http://schemas.microsoft.com/office/powerpoint/2010/main" val="41363980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79F0987-4E44-2B4F-86E9-1E05A2BEC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Sintesi dei risultati sui due tipi di problemi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7A443BB-CB03-4D92-9718-392F8A6A51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544627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097291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546497" y="1422400"/>
            <a:ext cx="3379164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100">
                <a:solidFill>
                  <a:schemeClr val="bg1"/>
                </a:solidFill>
              </a:rPr>
              <a:t>Soluzioni analitiche: spazi del problema</a:t>
            </a:r>
            <a:br>
              <a:rPr lang="en-US" sz="3100">
                <a:solidFill>
                  <a:schemeClr val="bg1"/>
                </a:solidFill>
              </a:rPr>
            </a:br>
            <a:r>
              <a:rPr lang="en-US" sz="3100">
                <a:solidFill>
                  <a:schemeClr val="bg1"/>
                </a:solidFill>
              </a:rPr>
              <a:t>e procedure di ricerca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277405F-0B4F-4418-B773-1B38814125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7815" y="226893"/>
            <a:ext cx="4476494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9853" y="3072033"/>
            <a:ext cx="2556091" cy="259047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7294" y="1025604"/>
            <a:ext cx="2329482" cy="1941234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64EE787-9B2E-5546-A4E5-5EC5999F950C}"/>
              </a:ext>
            </a:extLst>
          </p:cNvPr>
          <p:cNvSpPr txBox="1"/>
          <p:nvPr/>
        </p:nvSpPr>
        <p:spPr>
          <a:xfrm>
            <a:off x="7076941" y="5669808"/>
            <a:ext cx="1359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Allen </a:t>
            </a:r>
            <a:r>
              <a:rPr lang="it-IT" dirty="0" err="1">
                <a:solidFill>
                  <a:schemeClr val="bg1"/>
                </a:solidFill>
              </a:rPr>
              <a:t>Newell</a:t>
            </a:r>
            <a:endParaRPr lang="it-IT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(1927-1992)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962180C-7969-E84E-BCFB-56ADC4611812}"/>
              </a:ext>
            </a:extLst>
          </p:cNvPr>
          <p:cNvSpPr txBox="1"/>
          <p:nvPr/>
        </p:nvSpPr>
        <p:spPr>
          <a:xfrm>
            <a:off x="4703854" y="379273"/>
            <a:ext cx="1556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Herbert Simon</a:t>
            </a:r>
          </a:p>
          <a:p>
            <a:r>
              <a:rPr lang="it-IT" dirty="0">
                <a:solidFill>
                  <a:schemeClr val="bg1"/>
                </a:solidFill>
              </a:rPr>
              <a:t>(1916-2001)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Logical Theorist (LT)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CED4208-F0CA-4794-9BF0-D9BAE06796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5678782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Razionalità limitata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285D9606-5642-44ED-9E5A-83DBCC988C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072230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Satisficing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F1EB40C-4FBF-4818-B5D0-D5E139BF5E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969196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E620B69-C7A5-E844-AF28-93958106D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General Problem Solver (GPS)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3AF9E99-9821-4CD2-9900-AA9BE2531A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036588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7061086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Problemi ben definiti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ACE1E42-7033-4B2B-AD97-6E6D2C4BD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08996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Problema come spazio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DACD7B9-202F-4638-8A71-8E38065F8F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80593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Esaustivi o euristici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Gli algoritmi di ricerca </a:t>
            </a:r>
            <a:r>
              <a:rPr lang="it-IT" sz="1700" b="1" dirty="0"/>
              <a:t>esaustivi </a:t>
            </a:r>
            <a:r>
              <a:rPr lang="it-IT" sz="1700" dirty="0"/>
              <a:t>controllano sistematicamente tutti i possibili percorsi e scelgono quello ottimale</a:t>
            </a:r>
          </a:p>
          <a:p>
            <a:pPr lvl="1"/>
            <a:r>
              <a:rPr lang="it-IT" sz="1700" dirty="0"/>
              <a:t>Se i percorsi sono molti, sono inapplicabili</a:t>
            </a:r>
          </a:p>
          <a:p>
            <a:r>
              <a:rPr lang="it-IT" sz="1700" dirty="0"/>
              <a:t>Gli algoritmi di ricerca </a:t>
            </a:r>
            <a:r>
              <a:rPr lang="it-IT" sz="1700" b="1" dirty="0"/>
              <a:t>euristici</a:t>
            </a:r>
            <a:r>
              <a:rPr lang="it-IT" sz="1700" dirty="0"/>
              <a:t>, invece, non esplorano tutti i percorsi, e quindi non </a:t>
            </a:r>
            <a:r>
              <a:rPr lang="it-IT" sz="1700" b="1" dirty="0"/>
              <a:t>garantiscono</a:t>
            </a:r>
            <a:r>
              <a:rPr lang="it-IT" sz="1700" dirty="0"/>
              <a:t> né di trovare l’uscita del labirinto, né di trovare la più breve </a:t>
            </a:r>
          </a:p>
          <a:p>
            <a:r>
              <a:rPr lang="it-IT" sz="1700" dirty="0"/>
              <a:t>Sono strategie molto utili, che molte volte consentono di trovare una soluzione “buona abbastanza” (</a:t>
            </a:r>
            <a:r>
              <a:rPr lang="it-IT" sz="1700" b="1" dirty="0" err="1"/>
              <a:t>satisficing</a:t>
            </a:r>
            <a:r>
              <a:rPr lang="it-IT" sz="1700" dirty="0"/>
              <a:t>) risparmiando tempo e risorse di elaborazione</a:t>
            </a:r>
          </a:p>
          <a:p>
            <a:r>
              <a:rPr lang="it-IT" sz="1700" dirty="0"/>
              <a:t>Metaforicamente, sono «bussole» che ci orientano nel labirinto del problema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758" y="448055"/>
            <a:ext cx="2560777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2930" y="731519"/>
            <a:ext cx="2133893" cy="3237579"/>
          </a:xfrm>
        </p:spPr>
        <p:txBody>
          <a:bodyPr>
            <a:normAutofit/>
          </a:bodyPr>
          <a:lstStyle/>
          <a:p>
            <a:r>
              <a:rPr lang="it-IT" sz="3300" dirty="0">
                <a:solidFill>
                  <a:srgbClr val="FFFFFF"/>
                </a:solidFill>
              </a:rPr>
              <a:t>La mappa: </a:t>
            </a:r>
            <a:r>
              <a:rPr lang="it-IT" sz="3300" b="1" dirty="0">
                <a:solidFill>
                  <a:srgbClr val="FFFFFF"/>
                </a:solidFill>
              </a:rPr>
              <a:t>lo spazio degli stati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757" y="4419227"/>
            <a:ext cx="2560777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3452" y="448055"/>
            <a:ext cx="5766356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egnaposto contenuto 2"/>
          <p:cNvSpPr>
            <a:spLocks noGrp="1"/>
          </p:cNvSpPr>
          <p:nvPr>
            <p:ph idx="1"/>
          </p:nvPr>
        </p:nvSpPr>
        <p:spPr>
          <a:xfrm>
            <a:off x="3284781" y="686862"/>
            <a:ext cx="5278194" cy="5475129"/>
          </a:xfrm>
        </p:spPr>
        <p:txBody>
          <a:bodyPr anchor="ctr">
            <a:normAutofit/>
          </a:bodyPr>
          <a:lstStyle/>
          <a:p>
            <a:r>
              <a:rPr lang="it-IT" sz="2300" dirty="0"/>
              <a:t>Dato un problema ben definito, lo spazio degli stati è:</a:t>
            </a:r>
          </a:p>
          <a:p>
            <a:endParaRPr lang="it-IT" sz="2300" dirty="0"/>
          </a:p>
          <a:p>
            <a:r>
              <a:rPr lang="it-IT" sz="2300" b="1" dirty="0"/>
              <a:t>l’insieme di tutte le possibilità che si possono ottenere applicando al vettore iniziale tutti gli operatori disponibili, e poi riapplicandoli iterativamente a tutti i vettori output</a:t>
            </a:r>
          </a:p>
          <a:p>
            <a:endParaRPr lang="it-IT" sz="2300" dirty="0"/>
          </a:p>
          <a:p>
            <a:r>
              <a:rPr lang="it-IT" sz="2300" dirty="0"/>
              <a:t>È uno spazio esaustivo, combinatorio, una virtuale “mappa completa di tutti i percorsi che si possono fare nel labirinto”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Esempio: torre di Hanoi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1F8F002-DCEB-4B18-9A0A-8E2CF9A688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953427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dilegno&#10;&#10;Descrizione generata automaticamente">
            <a:extLst>
              <a:ext uri="{FF2B5EF4-FFF2-40B4-BE49-F238E27FC236}">
                <a16:creationId xmlns:a16="http://schemas.microsoft.com/office/drawing/2014/main" id="{DF137ADF-4E5C-9648-BE1F-8CC8FC2D3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2966" y="457200"/>
            <a:ext cx="819806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9912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4C8487-5C4F-0144-BC14-8694791CE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Regole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47BBDF93-8357-4735-A59B-76EFA839A9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211118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06364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3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2F4975DE-80DE-5346-B431-730EC4EA9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600" y="1629665"/>
            <a:ext cx="8178799" cy="359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7239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0F858AB-154D-0547-AE4B-8971184CD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Ridurre il problema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6B22496-6837-4F00-9290-960056024D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3609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Analisi mezzi-fini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F13E37D-5372-4651-9F3B-107A515032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38726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6D9E126-113E-BA40-B9A5-D687BD8BF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506" y="494414"/>
            <a:ext cx="7900987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Passare da un obiettivo a un sottobiettivo riduce lo spazio degli stati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1A92E70A-366E-9A42-98B9-168185CA3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2925" y="2585708"/>
            <a:ext cx="8058150" cy="3485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4167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Strategia general purpose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69FC4164-45D5-4BC0-B523-0BAF75C9C0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684666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Hill climbing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0A7F92F-802B-4DAA-9D33-4427347252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14352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DA17F65-D4BF-9944-9E1C-4E61C54BD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Massimi locali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71434F7-6940-4939-A5EA-7DB9D3BD05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12864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796630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636B50BA-C21A-3F49-9054-6C95FD10D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2900" y="722376"/>
            <a:ext cx="8458200" cy="541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9230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492"/>
            <a:ext cx="9143999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35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8" y="-3783777"/>
            <a:ext cx="1576446" cy="9144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69075" y="986"/>
            <a:ext cx="3227567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E705E85-EA5A-9D4E-A63F-546BB86DC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5" y="353160"/>
            <a:ext cx="5318475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dirty="0" err="1">
                <a:solidFill>
                  <a:srgbClr val="FFFFFF"/>
                </a:solidFill>
              </a:rPr>
              <a:t>Problema</a:t>
            </a:r>
            <a:r>
              <a:rPr lang="en-US" sz="3500" dirty="0">
                <a:solidFill>
                  <a:srgbClr val="FFFFFF"/>
                </a:solidFill>
              </a:rPr>
              <a:t> </a:t>
            </a:r>
            <a:r>
              <a:rPr lang="en-US" sz="3500" dirty="0" err="1">
                <a:solidFill>
                  <a:srgbClr val="FFFFFF"/>
                </a:solidFill>
              </a:rPr>
              <a:t>delle</a:t>
            </a:r>
            <a:r>
              <a:rPr lang="en-US" sz="3500" dirty="0">
                <a:solidFill>
                  <a:srgbClr val="FFFFFF"/>
                </a:solidFill>
              </a:rPr>
              <a:t> sei </a:t>
            </a:r>
            <a:r>
              <a:rPr lang="en-US" sz="3500" dirty="0" err="1">
                <a:solidFill>
                  <a:srgbClr val="FFFFFF"/>
                </a:solidFill>
              </a:rPr>
              <a:t>monete</a:t>
            </a:r>
            <a:endParaRPr lang="en-US" sz="3500" dirty="0">
              <a:solidFill>
                <a:srgbClr val="FFFFFF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9CE35476-3C6F-3E48-AE6F-2B3E7F6970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6811" y="2992077"/>
            <a:ext cx="3848316" cy="2376335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5B82986F-9612-1F4D-9314-C7EDF652C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873" y="2658163"/>
            <a:ext cx="3848316" cy="311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1565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986118" y="735106"/>
            <a:ext cx="7540322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Conoscenze precedenti e problem solving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>
          <a:xfrm>
            <a:off x="1013011" y="4870824"/>
            <a:ext cx="7504463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 conoscenze precedenti non sono solo una fonte di ostacoli, ma anzi sono spesso la chiave per un efficace attività di problem solving 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51A96A38-CC93-974D-89FD-1CA61CEED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2200">
                <a:solidFill>
                  <a:srgbClr val="FFFFFF"/>
                </a:solidFill>
              </a:rPr>
              <a:t>Il contenuto influenza la rappresentazione iniziale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2E8B5A1B-E434-604C-8AD8-5499F39911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Presentando diverse varianti di problemi, tutte isomorfe alla torre di Hanoi ma rivestite di contenuti differenti, i solutori applicano strategie di soluzione diversa</a:t>
            </a:r>
          </a:p>
          <a:p>
            <a:r>
              <a:rPr lang="it-IT" sz="1700"/>
              <a:t>Non estraiamo strutture logiche astratte entro cui cercare la soluzione: altrimenti, tutte le varianti isomorfe di uno stesso problema sarebbero risolte allo stesso modo</a:t>
            </a:r>
          </a:p>
          <a:p>
            <a:r>
              <a:rPr lang="it-IT" sz="1700"/>
              <a:t>La rappresentazione del problema che costruiamo dipende anche dai contenuti e dal modo in cui il problema è descritto</a:t>
            </a:r>
          </a:p>
          <a:p>
            <a:r>
              <a:rPr lang="it-IT" sz="1700"/>
              <a:t>Una modalità di intervento dei contenuti è attraverso l’evocazione di conoscenze precedenti</a:t>
            </a:r>
          </a:p>
          <a:p>
            <a:r>
              <a:rPr lang="it-IT" sz="1700"/>
              <a:t>Un modo fondamentale per portare le conoscenze precedenti a influenzare il problem solving è il </a:t>
            </a:r>
            <a:r>
              <a:rPr lang="it-IT" sz="1700" b="1"/>
              <a:t>ragionamento per analogia</a:t>
            </a:r>
            <a:endParaRPr lang="it-IT" sz="1700"/>
          </a:p>
        </p:txBody>
      </p:sp>
    </p:spTree>
    <p:extLst>
      <p:ext uri="{BB962C8B-B14F-4D97-AF65-F5344CB8AC3E}">
        <p14:creationId xmlns:p14="http://schemas.microsoft.com/office/powerpoint/2010/main" val="39708677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3998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9144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140040" y="-1133192"/>
            <a:ext cx="6858001" cy="9124385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1072" y="0"/>
            <a:ext cx="4572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3"/>
            <a:ext cx="9137153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784" y="4049"/>
            <a:ext cx="7662432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1520019" y="1030406"/>
            <a:ext cx="6110785" cy="3081242"/>
          </a:xfrm>
        </p:spPr>
        <p:txBody>
          <a:bodyPr anchor="ctr">
            <a:normAutofit/>
          </a:bodyPr>
          <a:lstStyle/>
          <a:p>
            <a:r>
              <a:rPr lang="it-IT" sz="4200">
                <a:solidFill>
                  <a:srgbClr val="FFFFFF"/>
                </a:solidFill>
              </a:rPr>
              <a:t>Problem solving per analogia</a:t>
            </a:r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1169957" y="5171093"/>
            <a:ext cx="6808971" cy="860620"/>
          </a:xfrm>
        </p:spPr>
        <p:txBody>
          <a:bodyPr anchor="ctr">
            <a:normAutofit/>
          </a:bodyPr>
          <a:lstStyle/>
          <a:p>
            <a:endParaRPr lang="it-IT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3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Problema</a:t>
            </a:r>
            <a:r>
              <a:rPr lang="en-US" sz="3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del </a:t>
            </a:r>
            <a:r>
              <a:rPr lang="en-US" sz="3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tumore</a:t>
            </a:r>
            <a:r>
              <a:rPr lang="en-US" sz="3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(Duncker, 1935)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3607694" y="649480"/>
            <a:ext cx="4916510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Sei un </a:t>
            </a:r>
            <a:r>
              <a:rPr lang="en-US" sz="1700" dirty="0" err="1"/>
              <a:t>dottore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deve</a:t>
            </a:r>
            <a:r>
              <a:rPr lang="en-US" sz="1700" dirty="0"/>
              <a:t> </a:t>
            </a:r>
            <a:r>
              <a:rPr lang="en-US" sz="1700" dirty="0" err="1"/>
              <a:t>distruggere</a:t>
            </a:r>
            <a:r>
              <a:rPr lang="en-US" sz="1700" dirty="0"/>
              <a:t> un </a:t>
            </a:r>
            <a:r>
              <a:rPr lang="en-US" sz="1700" dirty="0" err="1"/>
              <a:t>tumore</a:t>
            </a:r>
            <a:r>
              <a:rPr lang="en-US" sz="1700" dirty="0"/>
              <a:t> </a:t>
            </a:r>
            <a:r>
              <a:rPr lang="en-US" sz="1700" dirty="0" err="1"/>
              <a:t>maligno</a:t>
            </a:r>
            <a:r>
              <a:rPr lang="en-US" sz="1700" dirty="0"/>
              <a:t> </a:t>
            </a:r>
            <a:r>
              <a:rPr lang="en-US" sz="1700" dirty="0" err="1"/>
              <a:t>nello</a:t>
            </a:r>
            <a:r>
              <a:rPr lang="en-US" sz="1700" dirty="0"/>
              <a:t> </a:t>
            </a:r>
            <a:r>
              <a:rPr lang="en-US" sz="1700" dirty="0" err="1"/>
              <a:t>stomaco</a:t>
            </a:r>
            <a:r>
              <a:rPr lang="en-US" sz="1700" dirty="0"/>
              <a:t> di un </a:t>
            </a:r>
            <a:r>
              <a:rPr lang="en-US" sz="1700" dirty="0" err="1"/>
              <a:t>paziente</a:t>
            </a:r>
            <a:r>
              <a:rPr lang="en-US" sz="1700" dirty="0"/>
              <a:t>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 err="1"/>
              <a:t>È</a:t>
            </a:r>
            <a:r>
              <a:rPr lang="en-US" sz="1700" dirty="0"/>
              <a:t> </a:t>
            </a:r>
            <a:r>
              <a:rPr lang="en-US" sz="1700" dirty="0" err="1"/>
              <a:t>impossibile</a:t>
            </a:r>
            <a:r>
              <a:rPr lang="en-US" sz="1700" dirty="0"/>
              <a:t> </a:t>
            </a:r>
            <a:r>
              <a:rPr lang="en-US" sz="1700" dirty="0" err="1"/>
              <a:t>operare</a:t>
            </a:r>
            <a:r>
              <a:rPr lang="en-US" sz="1700" dirty="0"/>
              <a:t> il </a:t>
            </a:r>
            <a:r>
              <a:rPr lang="en-US" sz="1700" dirty="0" err="1"/>
              <a:t>paziente</a:t>
            </a:r>
            <a:r>
              <a:rPr lang="en-US" sz="1700" dirty="0"/>
              <a:t>, ma se il </a:t>
            </a:r>
            <a:r>
              <a:rPr lang="en-US" sz="1700" dirty="0" err="1"/>
              <a:t>tumore</a:t>
            </a:r>
            <a:r>
              <a:rPr lang="en-US" sz="1700" dirty="0"/>
              <a:t> non </a:t>
            </a:r>
            <a:r>
              <a:rPr lang="en-US" sz="1700" dirty="0" err="1"/>
              <a:t>verrà</a:t>
            </a:r>
            <a:r>
              <a:rPr lang="en-US" sz="1700" dirty="0"/>
              <a:t> </a:t>
            </a:r>
            <a:r>
              <a:rPr lang="en-US" sz="1700" dirty="0" err="1"/>
              <a:t>distrutto</a:t>
            </a:r>
            <a:r>
              <a:rPr lang="en-US" sz="1700" dirty="0"/>
              <a:t> il </a:t>
            </a:r>
            <a:r>
              <a:rPr lang="en-US" sz="1700" dirty="0" err="1"/>
              <a:t>paziente</a:t>
            </a:r>
            <a:r>
              <a:rPr lang="en-US" sz="1700" dirty="0"/>
              <a:t> </a:t>
            </a:r>
            <a:r>
              <a:rPr lang="en-US" sz="1700" dirty="0" err="1"/>
              <a:t>morirà</a:t>
            </a:r>
            <a:r>
              <a:rPr lang="en-US" sz="1700" dirty="0"/>
              <a:t>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 err="1"/>
              <a:t>L’unico</a:t>
            </a:r>
            <a:r>
              <a:rPr lang="en-US" sz="1700" dirty="0"/>
              <a:t> mezzo a </a:t>
            </a:r>
            <a:r>
              <a:rPr lang="en-US" sz="1700" dirty="0" err="1"/>
              <a:t>tua</a:t>
            </a:r>
            <a:r>
              <a:rPr lang="en-US" sz="1700" dirty="0"/>
              <a:t> </a:t>
            </a:r>
            <a:r>
              <a:rPr lang="en-US" sz="1700" dirty="0" err="1"/>
              <a:t>disposizione</a:t>
            </a:r>
            <a:r>
              <a:rPr lang="en-US" sz="1700" dirty="0"/>
              <a:t> </a:t>
            </a:r>
            <a:r>
              <a:rPr lang="en-US" sz="1700" dirty="0" err="1"/>
              <a:t>sono</a:t>
            </a:r>
            <a:r>
              <a:rPr lang="en-US" sz="1700" dirty="0"/>
              <a:t> le </a:t>
            </a:r>
            <a:r>
              <a:rPr lang="en-US" sz="1700" dirty="0" err="1"/>
              <a:t>radiazioni</a:t>
            </a:r>
            <a:endParaRPr lang="en-US" sz="17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Ma </a:t>
            </a:r>
            <a:r>
              <a:rPr lang="en-US" sz="1700" dirty="0" err="1"/>
              <a:t>l’intensità</a:t>
            </a:r>
            <a:r>
              <a:rPr lang="en-US" sz="1700" dirty="0"/>
              <a:t> </a:t>
            </a:r>
            <a:r>
              <a:rPr lang="en-US" sz="1700" dirty="0" err="1"/>
              <a:t>delle</a:t>
            </a:r>
            <a:r>
              <a:rPr lang="en-US" sz="1700" dirty="0"/>
              <a:t> </a:t>
            </a:r>
            <a:r>
              <a:rPr lang="en-US" sz="1700" dirty="0" err="1"/>
              <a:t>radiazioni</a:t>
            </a:r>
            <a:r>
              <a:rPr lang="en-US" sz="1700" dirty="0"/>
              <a:t> </a:t>
            </a:r>
            <a:r>
              <a:rPr lang="en-US" sz="1700" dirty="0" err="1"/>
              <a:t>necessarie</a:t>
            </a:r>
            <a:r>
              <a:rPr lang="en-US" sz="1700" dirty="0"/>
              <a:t> a </a:t>
            </a:r>
            <a:r>
              <a:rPr lang="en-US" sz="1700" dirty="0" err="1"/>
              <a:t>distruggere</a:t>
            </a:r>
            <a:r>
              <a:rPr lang="en-US" sz="1700" dirty="0"/>
              <a:t> il </a:t>
            </a:r>
            <a:r>
              <a:rPr lang="en-US" sz="1700" dirty="0" err="1"/>
              <a:t>tumore</a:t>
            </a:r>
            <a:r>
              <a:rPr lang="en-US" sz="1700" dirty="0"/>
              <a:t> </a:t>
            </a:r>
            <a:r>
              <a:rPr lang="en-US" sz="1700" dirty="0" err="1"/>
              <a:t>distruggerebbe</a:t>
            </a:r>
            <a:r>
              <a:rPr lang="en-US" sz="1700" dirty="0"/>
              <a:t> </a:t>
            </a:r>
            <a:r>
              <a:rPr lang="en-US" sz="1700" dirty="0" err="1"/>
              <a:t>anche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tessuti</a:t>
            </a:r>
            <a:r>
              <a:rPr lang="en-US" sz="1700" dirty="0"/>
              <a:t> </a:t>
            </a:r>
            <a:r>
              <a:rPr lang="en-US" sz="1700" dirty="0" err="1"/>
              <a:t>sani</a:t>
            </a:r>
            <a:r>
              <a:rPr lang="en-US" sz="1700" dirty="0"/>
              <a:t> </a:t>
            </a:r>
            <a:r>
              <a:rPr lang="en-US" sz="1700" dirty="0" err="1"/>
              <a:t>intorno</a:t>
            </a:r>
            <a:r>
              <a:rPr lang="en-US" sz="1700" dirty="0"/>
              <a:t> al </a:t>
            </a:r>
            <a:r>
              <a:rPr lang="en-US" sz="1700" dirty="0" err="1"/>
              <a:t>tumore</a:t>
            </a:r>
            <a:r>
              <a:rPr lang="en-US" sz="1700" dirty="0"/>
              <a:t> </a:t>
            </a:r>
            <a:r>
              <a:rPr lang="en-US" sz="1700" dirty="0" err="1"/>
              <a:t>stesso</a:t>
            </a:r>
            <a:r>
              <a:rPr lang="en-US" sz="1700" dirty="0"/>
              <a:t>,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possono</a:t>
            </a:r>
            <a:r>
              <a:rPr lang="en-US" sz="1700" dirty="0"/>
              <a:t> </a:t>
            </a:r>
            <a:r>
              <a:rPr lang="en-US" sz="1700" dirty="0" err="1"/>
              <a:t>sopportare</a:t>
            </a:r>
            <a:r>
              <a:rPr lang="en-US" sz="1700" dirty="0"/>
              <a:t> solo </a:t>
            </a:r>
            <a:r>
              <a:rPr lang="en-US" sz="1700" dirty="0" err="1"/>
              <a:t>basse</a:t>
            </a:r>
            <a:r>
              <a:rPr lang="en-US" sz="1700" dirty="0"/>
              <a:t> </a:t>
            </a:r>
            <a:r>
              <a:rPr lang="en-US" sz="1700" dirty="0" err="1"/>
              <a:t>intensità</a:t>
            </a:r>
            <a:r>
              <a:rPr lang="en-US" sz="1700" dirty="0"/>
              <a:t> di </a:t>
            </a:r>
            <a:r>
              <a:rPr lang="en-US" sz="1700" dirty="0" err="1"/>
              <a:t>radiazioni</a:t>
            </a:r>
            <a:endParaRPr lang="en-US" sz="17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Come fare a </a:t>
            </a:r>
            <a:r>
              <a:rPr lang="en-US" sz="1700" b="1" dirty="0" err="1"/>
              <a:t>distruggere</a:t>
            </a:r>
            <a:r>
              <a:rPr lang="en-US" sz="1700" b="1" dirty="0"/>
              <a:t> il </a:t>
            </a:r>
            <a:r>
              <a:rPr lang="en-US" sz="1700" b="1" dirty="0" err="1"/>
              <a:t>tumore</a:t>
            </a:r>
            <a:r>
              <a:rPr lang="en-US" sz="1700" b="1" dirty="0"/>
              <a:t> senza </a:t>
            </a:r>
            <a:r>
              <a:rPr lang="en-US" sz="1700" b="1" dirty="0" err="1"/>
              <a:t>danneggiare</a:t>
            </a:r>
            <a:r>
              <a:rPr lang="en-US" sz="1700" b="1" dirty="0"/>
              <a:t> </a:t>
            </a:r>
            <a:r>
              <a:rPr lang="en-US" sz="1700" b="1" dirty="0" err="1"/>
              <a:t>i</a:t>
            </a:r>
            <a:r>
              <a:rPr lang="en-US" sz="1700" b="1" dirty="0"/>
              <a:t> </a:t>
            </a:r>
            <a:r>
              <a:rPr lang="en-US" sz="1700" b="1" dirty="0" err="1"/>
              <a:t>tessuti</a:t>
            </a:r>
            <a:r>
              <a:rPr lang="en-US" sz="1700" b="1" dirty="0"/>
              <a:t>?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A99CCDE-6F92-3345-869F-9FC10B6E1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Sorgente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87BE53-AA9F-DD40-9FDF-53C821F67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Un </a:t>
            </a:r>
            <a:r>
              <a:rPr lang="en-US" sz="1700" dirty="0" err="1"/>
              <a:t>generale</a:t>
            </a:r>
            <a:r>
              <a:rPr lang="en-US" sz="1700" dirty="0"/>
              <a:t> </a:t>
            </a:r>
            <a:r>
              <a:rPr lang="en-US" sz="1700" dirty="0" err="1"/>
              <a:t>deve</a:t>
            </a:r>
            <a:r>
              <a:rPr lang="en-US" sz="1700" dirty="0"/>
              <a:t> </a:t>
            </a:r>
            <a:r>
              <a:rPr lang="en-US" sz="1700" dirty="0" err="1"/>
              <a:t>prendere</a:t>
            </a:r>
            <a:r>
              <a:rPr lang="en-US" sz="1700" dirty="0"/>
              <a:t> </a:t>
            </a:r>
            <a:r>
              <a:rPr lang="en-US" sz="1700" dirty="0" err="1"/>
              <a:t>d’assalto</a:t>
            </a:r>
            <a:r>
              <a:rPr lang="en-US" sz="1700" dirty="0"/>
              <a:t> una </a:t>
            </a:r>
            <a:r>
              <a:rPr lang="en-US" sz="1700" dirty="0" err="1"/>
              <a:t>fortezza</a:t>
            </a:r>
            <a:r>
              <a:rPr lang="en-US" sz="1700" dirty="0"/>
              <a:t> </a:t>
            </a:r>
            <a:r>
              <a:rPr lang="en-US" sz="1700" dirty="0" err="1"/>
              <a:t>nemica</a:t>
            </a:r>
            <a:r>
              <a:rPr lang="en-US" sz="1700" dirty="0"/>
              <a:t> 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Diverse </a:t>
            </a:r>
            <a:r>
              <a:rPr lang="en-US" sz="1700" dirty="0" err="1"/>
              <a:t>strade</a:t>
            </a:r>
            <a:r>
              <a:rPr lang="en-US" sz="1700" dirty="0"/>
              <a:t> </a:t>
            </a:r>
            <a:r>
              <a:rPr lang="en-US" sz="1700" dirty="0" err="1"/>
              <a:t>portano</a:t>
            </a:r>
            <a:r>
              <a:rPr lang="en-US" sz="1700" dirty="0"/>
              <a:t> </a:t>
            </a:r>
            <a:r>
              <a:rPr lang="en-US" sz="1700" dirty="0" err="1"/>
              <a:t>alla</a:t>
            </a:r>
            <a:r>
              <a:rPr lang="en-US" sz="1700" dirty="0"/>
              <a:t> </a:t>
            </a:r>
            <a:r>
              <a:rPr lang="en-US" sz="1700" dirty="0" err="1"/>
              <a:t>fortezza</a:t>
            </a:r>
            <a:r>
              <a:rPr lang="en-US" sz="1700" dirty="0"/>
              <a:t>, ma </a:t>
            </a:r>
            <a:r>
              <a:rPr lang="en-US" sz="1700" dirty="0" err="1"/>
              <a:t>sono</a:t>
            </a:r>
            <a:r>
              <a:rPr lang="en-US" sz="1700" dirty="0"/>
              <a:t> </a:t>
            </a:r>
            <a:r>
              <a:rPr lang="en-US" sz="1700" dirty="0" err="1"/>
              <a:t>tutte</a:t>
            </a:r>
            <a:r>
              <a:rPr lang="en-US" sz="1700" dirty="0"/>
              <a:t> </a:t>
            </a:r>
            <a:r>
              <a:rPr lang="en-US" sz="1700" dirty="0" err="1"/>
              <a:t>minate</a:t>
            </a:r>
            <a:r>
              <a:rPr lang="en-US" sz="1700" dirty="0"/>
              <a:t>, e se </a:t>
            </a:r>
            <a:r>
              <a:rPr lang="en-US" sz="1700" dirty="0" err="1"/>
              <a:t>facesse</a:t>
            </a:r>
            <a:r>
              <a:rPr lang="en-US" sz="1700" dirty="0"/>
              <a:t> </a:t>
            </a:r>
            <a:r>
              <a:rPr lang="en-US" sz="1700" dirty="0" err="1"/>
              <a:t>passare</a:t>
            </a:r>
            <a:r>
              <a:rPr lang="en-US" sz="1700" dirty="0"/>
              <a:t> </a:t>
            </a:r>
            <a:r>
              <a:rPr lang="en-US" sz="1700" dirty="0" err="1"/>
              <a:t>tutte</a:t>
            </a:r>
            <a:r>
              <a:rPr lang="en-US" sz="1700" dirty="0"/>
              <a:t> le sue </a:t>
            </a:r>
            <a:r>
              <a:rPr lang="en-US" sz="1700" dirty="0" err="1"/>
              <a:t>forze</a:t>
            </a:r>
            <a:r>
              <a:rPr lang="en-US" sz="1700" dirty="0"/>
              <a:t> </a:t>
            </a:r>
            <a:r>
              <a:rPr lang="en-US" sz="1700" dirty="0" err="1"/>
              <a:t>su</a:t>
            </a:r>
            <a:r>
              <a:rPr lang="en-US" sz="1700" dirty="0"/>
              <a:t> una </a:t>
            </a:r>
            <a:r>
              <a:rPr lang="en-US" sz="1700" dirty="0" err="1"/>
              <a:t>singola</a:t>
            </a:r>
            <a:r>
              <a:rPr lang="en-US" sz="1700" dirty="0"/>
              <a:t> </a:t>
            </a:r>
            <a:r>
              <a:rPr lang="en-US" sz="1700" dirty="0" err="1"/>
              <a:t>strada</a:t>
            </a:r>
            <a:r>
              <a:rPr lang="en-US" sz="1700" dirty="0"/>
              <a:t> </a:t>
            </a:r>
            <a:r>
              <a:rPr lang="en-US" sz="1700" dirty="0" err="1"/>
              <a:t>subirebbe</a:t>
            </a:r>
            <a:r>
              <a:rPr lang="en-US" sz="1700" dirty="0"/>
              <a:t> </a:t>
            </a:r>
            <a:r>
              <a:rPr lang="en-US" sz="1700" dirty="0" err="1"/>
              <a:t>ingenti</a:t>
            </a:r>
            <a:r>
              <a:rPr lang="en-US" sz="1700" dirty="0"/>
              <a:t> </a:t>
            </a:r>
            <a:r>
              <a:rPr lang="en-US" sz="1700" dirty="0" err="1"/>
              <a:t>perdite</a:t>
            </a:r>
            <a:r>
              <a:rPr lang="en-US" sz="1700" dirty="0"/>
              <a:t> 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 err="1"/>
              <a:t>D’altra</a:t>
            </a:r>
            <a:r>
              <a:rPr lang="en-US" sz="1700" dirty="0"/>
              <a:t> </a:t>
            </a:r>
            <a:r>
              <a:rPr lang="en-US" sz="1700" dirty="0" err="1"/>
              <a:t>parte</a:t>
            </a:r>
            <a:r>
              <a:rPr lang="en-US" sz="1700" dirty="0"/>
              <a:t>, </a:t>
            </a:r>
            <a:r>
              <a:rPr lang="en-US" sz="1700" dirty="0" err="1"/>
              <a:t>sa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piccoli</a:t>
            </a:r>
            <a:r>
              <a:rPr lang="en-US" sz="1700" dirty="0"/>
              <a:t> </a:t>
            </a:r>
            <a:r>
              <a:rPr lang="en-US" sz="1700" dirty="0" err="1"/>
              <a:t>contingenti</a:t>
            </a:r>
            <a:r>
              <a:rPr lang="en-US" sz="1700" dirty="0"/>
              <a:t> </a:t>
            </a:r>
            <a:r>
              <a:rPr lang="en-US" sz="1700" dirty="0" err="1"/>
              <a:t>possono</a:t>
            </a:r>
            <a:r>
              <a:rPr lang="en-US" sz="1700" dirty="0"/>
              <a:t> </a:t>
            </a:r>
            <a:r>
              <a:rPr lang="en-US" sz="1700" dirty="0" err="1"/>
              <a:t>spostarsi</a:t>
            </a:r>
            <a:r>
              <a:rPr lang="en-US" sz="1700" dirty="0"/>
              <a:t> </a:t>
            </a:r>
            <a:r>
              <a:rPr lang="en-US" sz="1700" dirty="0" err="1"/>
              <a:t>lungo</a:t>
            </a:r>
            <a:r>
              <a:rPr lang="en-US" sz="1700" dirty="0"/>
              <a:t> una </a:t>
            </a:r>
            <a:r>
              <a:rPr lang="en-US" sz="1700" dirty="0" err="1"/>
              <a:t>strada</a:t>
            </a:r>
            <a:r>
              <a:rPr lang="en-US" sz="1700" dirty="0"/>
              <a:t> </a:t>
            </a:r>
            <a:r>
              <a:rPr lang="en-US" sz="1700" dirty="0" err="1"/>
              <a:t>minata</a:t>
            </a:r>
            <a:r>
              <a:rPr lang="en-US" sz="1700" dirty="0"/>
              <a:t> senza </a:t>
            </a:r>
            <a:r>
              <a:rPr lang="en-US" sz="1700" dirty="0" err="1"/>
              <a:t>correre</a:t>
            </a:r>
            <a:r>
              <a:rPr lang="en-US" sz="1700" dirty="0"/>
              <a:t> </a:t>
            </a:r>
            <a:r>
              <a:rPr lang="en-US" sz="1700" dirty="0" err="1"/>
              <a:t>troppi</a:t>
            </a:r>
            <a:r>
              <a:rPr lang="en-US" sz="1700" dirty="0"/>
              <a:t> </a:t>
            </a:r>
            <a:r>
              <a:rPr lang="en-US" sz="1700" dirty="0" err="1"/>
              <a:t>rischi</a:t>
            </a: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Di </a:t>
            </a:r>
            <a:r>
              <a:rPr lang="en-US" sz="1700" dirty="0" err="1"/>
              <a:t>conseguenza</a:t>
            </a:r>
            <a:r>
              <a:rPr lang="en-US" sz="1700" dirty="0"/>
              <a:t>, divide le sue </a:t>
            </a:r>
            <a:r>
              <a:rPr lang="en-US" sz="1700" dirty="0" err="1"/>
              <a:t>forze</a:t>
            </a:r>
            <a:r>
              <a:rPr lang="en-US" sz="1700" dirty="0"/>
              <a:t> in </a:t>
            </a:r>
            <a:r>
              <a:rPr lang="en-US" sz="1700" dirty="0" err="1"/>
              <a:t>piccoli</a:t>
            </a:r>
            <a:r>
              <a:rPr lang="en-US" sz="1700" dirty="0"/>
              <a:t> </a:t>
            </a:r>
            <a:r>
              <a:rPr lang="en-US" sz="1700" dirty="0" err="1"/>
              <a:t>contingenti</a:t>
            </a:r>
            <a:r>
              <a:rPr lang="en-US" sz="1700" dirty="0"/>
              <a:t>, e le fa </a:t>
            </a:r>
            <a:r>
              <a:rPr lang="en-US" sz="1700" dirty="0" err="1"/>
              <a:t>convergere</a:t>
            </a:r>
            <a:r>
              <a:rPr lang="en-US" sz="1700" dirty="0"/>
              <a:t> </a:t>
            </a:r>
            <a:r>
              <a:rPr lang="en-US" sz="1700" dirty="0" err="1"/>
              <a:t>sulla</a:t>
            </a:r>
            <a:r>
              <a:rPr lang="en-US" sz="1700" dirty="0"/>
              <a:t> </a:t>
            </a:r>
            <a:r>
              <a:rPr lang="en-US" sz="1700" dirty="0" err="1"/>
              <a:t>fortezza</a:t>
            </a:r>
            <a:r>
              <a:rPr lang="en-US" sz="1700" dirty="0"/>
              <a:t> </a:t>
            </a:r>
            <a:r>
              <a:rPr lang="en-US" sz="1700" dirty="0" err="1"/>
              <a:t>seguendo</a:t>
            </a:r>
            <a:r>
              <a:rPr lang="en-US" sz="1700" dirty="0"/>
              <a:t> </a:t>
            </a:r>
            <a:r>
              <a:rPr lang="en-US" sz="1700" dirty="0" err="1"/>
              <a:t>strade</a:t>
            </a:r>
            <a:r>
              <a:rPr lang="en-US" sz="1700" dirty="0"/>
              <a:t> diverse, in modo da </a:t>
            </a:r>
            <a:r>
              <a:rPr lang="en-US" sz="1700" dirty="0" err="1"/>
              <a:t>poterla</a:t>
            </a:r>
            <a:r>
              <a:rPr lang="en-US" sz="1700" dirty="0"/>
              <a:t> </a:t>
            </a:r>
            <a:r>
              <a:rPr lang="en-US" sz="1700" dirty="0" err="1"/>
              <a:t>assalire</a:t>
            </a:r>
            <a:r>
              <a:rPr lang="en-US" sz="1700" dirty="0"/>
              <a:t> con </a:t>
            </a:r>
            <a:r>
              <a:rPr lang="en-US" sz="1700" dirty="0" err="1"/>
              <a:t>tutte</a:t>
            </a:r>
            <a:r>
              <a:rPr lang="en-US" sz="1700" dirty="0"/>
              <a:t> le sue </a:t>
            </a:r>
            <a:r>
              <a:rPr lang="en-US" sz="1700" dirty="0" err="1"/>
              <a:t>forze</a:t>
            </a:r>
            <a:r>
              <a:rPr lang="en-US" sz="1700" dirty="0"/>
              <a:t> </a:t>
            </a:r>
            <a:r>
              <a:rPr lang="en-US" sz="1700" dirty="0" err="1"/>
              <a:t>contemporaneamente</a:t>
            </a: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b="1" dirty="0"/>
              <a:t>Ora </a:t>
            </a:r>
            <a:r>
              <a:rPr lang="en-US" sz="1700" b="1" dirty="0" err="1"/>
              <a:t>rispondi</a:t>
            </a:r>
            <a:r>
              <a:rPr lang="en-US" sz="1700" b="1" dirty="0"/>
              <a:t> </a:t>
            </a:r>
            <a:r>
              <a:rPr lang="en-US" sz="1700" b="1" dirty="0" err="1"/>
              <a:t>nuovamente</a:t>
            </a:r>
            <a:r>
              <a:rPr lang="en-US" sz="1700" b="1" dirty="0"/>
              <a:t> al </a:t>
            </a:r>
            <a:r>
              <a:rPr lang="en-US" sz="1700" b="1" dirty="0" err="1"/>
              <a:t>problema</a:t>
            </a:r>
            <a:r>
              <a:rPr lang="en-US" sz="1700" b="1" dirty="0"/>
              <a:t> del </a:t>
            </a:r>
            <a:r>
              <a:rPr lang="en-US" sz="1700" b="1" dirty="0" err="1"/>
              <a:t>tumore</a:t>
            </a:r>
            <a:r>
              <a:rPr lang="en-US" sz="1700" b="1" dirty="0"/>
              <a:t>.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Studi di Gick e Holyoak (1980, 1983)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Presentarono al gruppo sperimentale la seconda storia, insieme ad altre due irrilevanti, in un compito “di memoria”</a:t>
            </a:r>
          </a:p>
          <a:p>
            <a:r>
              <a:rPr lang="it-IT" sz="1700" dirty="0"/>
              <a:t>Pochi minuti dopo presentarono il problema del tumore.</a:t>
            </a:r>
          </a:p>
          <a:p>
            <a:r>
              <a:rPr lang="it-IT" sz="1700" b="1" dirty="0"/>
              <a:t>Risultati</a:t>
            </a:r>
            <a:r>
              <a:rPr lang="it-IT" sz="1700" dirty="0"/>
              <a:t>: </a:t>
            </a:r>
          </a:p>
          <a:p>
            <a:pPr lvl="1"/>
            <a:r>
              <a:rPr lang="it-IT" sz="1700" dirty="0"/>
              <a:t>circa il 10% dei controlli risolveva il problema per convergenza sul fuoco</a:t>
            </a:r>
          </a:p>
          <a:p>
            <a:pPr lvl="1"/>
            <a:r>
              <a:rPr lang="it-IT" sz="1700" dirty="0"/>
              <a:t>Dei partecipanti che avevano letto la storia del generale, ma non erano stati avvisati che una delle storie poteva aiutare a risolvere il compito, circa il 20% risolsero per convergenza</a:t>
            </a:r>
          </a:p>
          <a:p>
            <a:pPr lvl="1"/>
            <a:r>
              <a:rPr lang="it-IT" sz="1700" dirty="0"/>
              <a:t>Invece, i partecipanti che avevano letto la storia del generale, ed erano stati avvisati che una delle storie poteva aiutarli, risolvevano per convergenza nel 75% dei casi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000">
                <a:solidFill>
                  <a:srgbClr val="FFFFFF"/>
                </a:solidFill>
              </a:rPr>
              <a:t>Ragionamenti per analogia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A591C48-1A7A-43A8-9C41-52FAFC1FD7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238456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Fasi del ragionamento per analogia</a:t>
            </a:r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0FC14EAD-09EC-034E-8114-2D1320641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76821" y="1843852"/>
            <a:ext cx="5419311" cy="3170295"/>
          </a:xfrm>
          <a:prstGeom prst="rect">
            <a:avLst/>
          </a:prstGeom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Ricerca di isomorfismi o </a:t>
            </a:r>
            <a:r>
              <a:rPr lang="it-IT" sz="3500" dirty="0" err="1">
                <a:solidFill>
                  <a:srgbClr val="FFFFFF"/>
                </a:solidFill>
              </a:rPr>
              <a:t>mapping</a:t>
            </a:r>
            <a:endParaRPr lang="it-IT" sz="3500" dirty="0">
              <a:solidFill>
                <a:srgbClr val="FFFFFF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la ricerca di analogie consiste nel mettere in corrispondenza alcune caratteristiche del problema bersaglio con alcune caratteristiche del problema sorgente</a:t>
            </a:r>
          </a:p>
          <a:p>
            <a:pPr lvl="1"/>
            <a:r>
              <a:rPr lang="it-IT" sz="1700" dirty="0"/>
              <a:t>Il generale con il medico, le radiazioni con l’esercito, il tumore con la fortezza nemica</a:t>
            </a:r>
          </a:p>
          <a:p>
            <a:r>
              <a:rPr lang="it-IT" sz="1700" dirty="0"/>
              <a:t>Ciascuna </a:t>
            </a:r>
            <a:r>
              <a:rPr lang="it-IT" sz="1700" dirty="0" err="1"/>
              <a:t>coppiaa</a:t>
            </a:r>
            <a:r>
              <a:rPr lang="it-IT" sz="1700" dirty="0"/>
              <a:t> comprende elementi ben diversi, ma che assumono un ruolo </a:t>
            </a:r>
            <a:r>
              <a:rPr lang="it-IT" sz="1700" b="1" dirty="0"/>
              <a:t>strutturalmente </a:t>
            </a:r>
            <a:r>
              <a:rPr lang="it-IT" sz="1700" dirty="0"/>
              <a:t>identico</a:t>
            </a:r>
          </a:p>
          <a:p>
            <a:r>
              <a:rPr lang="it-IT" sz="1700" dirty="0"/>
              <a:t>Ciò che </a:t>
            </a:r>
            <a:r>
              <a:rPr lang="it-IT" sz="1700" dirty="0" err="1"/>
              <a:t>coincidee</a:t>
            </a:r>
            <a:r>
              <a:rPr lang="it-IT" sz="1700" dirty="0"/>
              <a:t> non sono i singoli elementi, ma le </a:t>
            </a:r>
            <a:r>
              <a:rPr lang="it-IT" sz="1700" b="1" dirty="0"/>
              <a:t>relazioni</a:t>
            </a:r>
            <a:r>
              <a:rPr lang="it-IT" sz="1700" dirty="0"/>
              <a:t> che intercorrono tra loro</a:t>
            </a:r>
          </a:p>
          <a:p>
            <a:r>
              <a:rPr lang="it-IT" sz="1700" dirty="0"/>
              <a:t>Si cerca di identificare un </a:t>
            </a:r>
            <a:r>
              <a:rPr lang="it-IT" sz="1700" b="1" dirty="0"/>
              <a:t>isomorfismo </a:t>
            </a:r>
            <a:r>
              <a:rPr lang="it-IT" sz="1700" dirty="0"/>
              <a:t>tra le strutture dei due problemi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4ED4F11-6A50-BF46-BEEF-DEF8B036A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2500">
                <a:solidFill>
                  <a:srgbClr val="FFFFFF"/>
                </a:solidFill>
              </a:rPr>
              <a:t>Transfer e apprendimento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EF6A899-754B-45D5-B066-CC30297461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383186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271630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Ragionamento analogico e intelligenza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/>
              <a:t>Compiti di tipo analogico sono presenti in tutti i “test di intelligenza”</a:t>
            </a:r>
          </a:p>
          <a:p>
            <a:pPr lvl="1"/>
            <a:r>
              <a:rPr lang="it-IT" sz="1700"/>
              <a:t>spesso nella forma di “problemi a quattro termini” (per esempio, “la mano sta al pollice come il piede sta a…?”).</a:t>
            </a:r>
          </a:p>
          <a:p>
            <a:r>
              <a:rPr lang="it-IT" sz="1700"/>
              <a:t>Sono altamente correlati al fattore di intelligenza generale G</a:t>
            </a:r>
          </a:p>
          <a:p>
            <a:r>
              <a:rPr lang="it-IT" sz="1700"/>
              <a:t>Il test delle “matrici progressive” di Raven (1938), esclusivamente composto da problemi grafici risolvibili per analogia, correla altamente con tutti i principali compiti che stimano diversi aspetti centrali del funzionamento intellettivo</a:t>
            </a:r>
          </a:p>
          <a:p>
            <a:r>
              <a:rPr lang="it-IT" sz="1700"/>
              <a:t>Alcuni autori sospettano che la differenza tra il pensiero causale “concreto” osservato negli altri animali, e quello più “astratto” riscontrato nella specie umana, dipendano dalla capacità di eseguire ragionamenti per analogia</a:t>
            </a:r>
          </a:p>
          <a:p>
            <a:pPr lvl="1"/>
            <a:r>
              <a:rPr lang="it-IT" sz="1700"/>
              <a:t>Intrinsecamente basati su allineamenti di strutture astratte</a:t>
            </a:r>
          </a:p>
          <a:p>
            <a:endParaRPr lang="it-IT" sz="170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5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13B13DD1-D5A9-5F4D-8E2E-1E87FBA7C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26014" y="643467"/>
            <a:ext cx="6691971" cy="5571066"/>
          </a:xfrm>
          <a:prstGeom prst="rect">
            <a:avLst/>
          </a:prstGeom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000">
                <a:solidFill>
                  <a:srgbClr val="FFFFFF"/>
                </a:solidFill>
              </a:rPr>
              <a:t>Funzioni del ragionamento per analogie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Ogni volta che non abbiamo sufficienti informazioni </a:t>
            </a:r>
            <a:r>
              <a:rPr lang="it-IT" sz="1700" i="1" dirty="0"/>
              <a:t>specifiche </a:t>
            </a:r>
            <a:r>
              <a:rPr lang="it-IT" sz="1700" dirty="0"/>
              <a:t>per stabilire come comportarci in una situazione nuova, cerchiamo analogie</a:t>
            </a:r>
          </a:p>
          <a:p>
            <a:pPr lvl="1"/>
            <a:r>
              <a:rPr lang="it-IT" sz="1700" dirty="0"/>
              <a:t>cioè cerchiamo di “reclutare” conoscenze da un altro dominio per applicarle alla nuova situazione</a:t>
            </a:r>
          </a:p>
          <a:p>
            <a:r>
              <a:rPr lang="it-IT" sz="1700" dirty="0"/>
              <a:t>Per aumentare le probabilità che le conoscenze “reclutate” siano adeguate, è necessario che i due domini siano strutturalmente simili.</a:t>
            </a:r>
          </a:p>
          <a:p>
            <a:r>
              <a:rPr lang="it-IT" sz="1700" dirty="0"/>
              <a:t>La capacità di reclutare conoscenze basandosi su analogie pare permeare i ragionamenti umani, dai più semplici ai più complessi</a:t>
            </a:r>
          </a:p>
          <a:p>
            <a:r>
              <a:rPr lang="it-IT" sz="1700" dirty="0"/>
              <a:t>L’analogia è uno dei meccanismi di ragionamento che più hanno influenzato il progresso delle scienze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415299" y="548464"/>
            <a:ext cx="5098906" cy="1675623"/>
          </a:xfrm>
        </p:spPr>
        <p:txBody>
          <a:bodyPr anchor="b">
            <a:normAutofit/>
          </a:bodyPr>
          <a:lstStyle/>
          <a:p>
            <a:r>
              <a:rPr lang="it-IT" sz="3500"/>
              <a:t>Analogie «complesse» nella scienza</a:t>
            </a:r>
          </a:p>
        </p:txBody>
      </p:sp>
      <p:pic>
        <p:nvPicPr>
          <p:cNvPr id="413701" name="Picture 413700" descr="Molecole">
            <a:extLst>
              <a:ext uri="{FF2B5EF4-FFF2-40B4-BE49-F238E27FC236}">
                <a16:creationId xmlns:a16="http://schemas.microsoft.com/office/drawing/2014/main" id="{96C7B525-758B-46FD-86F6-7E503F3899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216" r="26149" b="-1"/>
          <a:stretch/>
        </p:blipFill>
        <p:spPr>
          <a:xfrm>
            <a:off x="20" y="10"/>
            <a:ext cx="3147352" cy="6857990"/>
          </a:xfrm>
          <a:prstGeom prst="rect">
            <a:avLst/>
          </a:prstGeom>
          <a:effectLst/>
        </p:spPr>
      </p:pic>
      <p:sp>
        <p:nvSpPr>
          <p:cNvPr id="413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15300" y="2409830"/>
            <a:ext cx="5098904" cy="3705217"/>
          </a:xfrm>
        </p:spPr>
        <p:txBody>
          <a:bodyPr>
            <a:normAutofit/>
          </a:bodyPr>
          <a:lstStyle/>
          <a:p>
            <a:r>
              <a:rPr lang="it-IT" sz="1700" dirty="0"/>
              <a:t>Rutherford: l’atomo “è come” il sistema solare</a:t>
            </a:r>
          </a:p>
          <a:p>
            <a:r>
              <a:rPr lang="it-IT" sz="1700" dirty="0"/>
              <a:t>Lorenz: l’aggressività animale “è come” un sistema idraulico</a:t>
            </a:r>
          </a:p>
          <a:p>
            <a:r>
              <a:rPr lang="it-IT" sz="1700" dirty="0"/>
              <a:t>Darwin: La selezione naturale “è come” la selezione operata da allevatori</a:t>
            </a:r>
          </a:p>
          <a:p>
            <a:r>
              <a:rPr lang="it-IT" sz="1700" dirty="0"/>
              <a:t>Cognitivismo: La mente “è come” un computer</a:t>
            </a:r>
          </a:p>
          <a:p>
            <a:endParaRPr lang="it-IT" sz="1700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15299" y="548464"/>
            <a:ext cx="5098906" cy="1675623"/>
          </a:xfrm>
        </p:spPr>
        <p:txBody>
          <a:bodyPr anchor="b">
            <a:normAutofit/>
          </a:bodyPr>
          <a:lstStyle/>
          <a:p>
            <a:r>
              <a:rPr lang="it-IT" sz="3500"/>
              <a:t>Analogie semplici, quotidiane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C600E-414B-44BB-822B-ABCBDD3934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92" r="41474" b="-1"/>
          <a:stretch/>
        </p:blipFill>
        <p:spPr>
          <a:xfrm>
            <a:off x="20" y="10"/>
            <a:ext cx="3147352" cy="6857990"/>
          </a:xfrm>
          <a:prstGeom prst="rect">
            <a:avLst/>
          </a:prstGeom>
          <a:effectLst/>
        </p:spPr>
      </p:pic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8FC9409-204A-42DB-B82F-8805087E18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4104092"/>
              </p:ext>
            </p:extLst>
          </p:nvPr>
        </p:nvGraphicFramePr>
        <p:xfrm>
          <a:off x="3415300" y="2409830"/>
          <a:ext cx="5098904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15299" y="548464"/>
            <a:ext cx="5098906" cy="1675623"/>
          </a:xfrm>
        </p:spPr>
        <p:txBody>
          <a:bodyPr anchor="b">
            <a:normAutofit/>
          </a:bodyPr>
          <a:lstStyle/>
          <a:p>
            <a:r>
              <a:rPr lang="it-IT" sz="3500"/>
              <a:t>L’analogia è un processo induttivo</a:t>
            </a:r>
          </a:p>
        </p:txBody>
      </p:sp>
      <p:pic>
        <p:nvPicPr>
          <p:cNvPr id="5" name="Picture 4" descr="Punto interrogativo su sfondo verde pastello">
            <a:extLst>
              <a:ext uri="{FF2B5EF4-FFF2-40B4-BE49-F238E27FC236}">
                <a16:creationId xmlns:a16="http://schemas.microsoft.com/office/drawing/2014/main" id="{39C04477-DD7A-454D-BD9B-71F790AE84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786" r="12794"/>
          <a:stretch/>
        </p:blipFill>
        <p:spPr>
          <a:xfrm>
            <a:off x="20" y="10"/>
            <a:ext cx="3147352" cy="6857990"/>
          </a:xfrm>
          <a:prstGeom prst="rect">
            <a:avLst/>
          </a:prstGeom>
          <a:effectLst/>
        </p:spPr>
      </p:pic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415300" y="2409830"/>
            <a:ext cx="5098904" cy="3705217"/>
          </a:xfrm>
        </p:spPr>
        <p:txBody>
          <a:bodyPr>
            <a:normAutofit/>
          </a:bodyPr>
          <a:lstStyle/>
          <a:p>
            <a:r>
              <a:rPr lang="it-IT" sz="1700"/>
              <a:t>L’individuazione di analogie genera ipotesi, non certezze</a:t>
            </a:r>
          </a:p>
          <a:p>
            <a:r>
              <a:rPr lang="it-IT" sz="1700"/>
              <a:t>può condurre a conclusioni errate, che richiedono un controllo </a:t>
            </a:r>
          </a:p>
          <a:p>
            <a:r>
              <a:rPr lang="it-IT" sz="1700"/>
              <a:t>Solo se quelle conclusioni si dimostrano adeguate possono poi essere apprese in forma di schema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Somiglianze tra strutture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“Somiglianze” e “analogie” sono il frutto dei medesimi processi, applicati a </a:t>
            </a:r>
            <a:r>
              <a:rPr lang="it-IT" i="1" dirty="0"/>
              <a:t>differenti livelli</a:t>
            </a:r>
          </a:p>
          <a:p>
            <a:r>
              <a:rPr lang="it-IT" dirty="0"/>
              <a:t>La somiglianza scaturisce dal confronto tra le caratteristiche di due oggetti o eventi </a:t>
            </a:r>
          </a:p>
          <a:p>
            <a:pPr lvl="1"/>
            <a:r>
              <a:rPr lang="it-IT" dirty="0"/>
              <a:t>Un allineamento tra caratteristiche</a:t>
            </a:r>
          </a:p>
          <a:p>
            <a:r>
              <a:rPr lang="it-IT" dirty="0"/>
              <a:t>L’analogia è anch’essa un allineamento, ma privilegia le </a:t>
            </a:r>
            <a:r>
              <a:rPr lang="it-IT" b="1" dirty="0"/>
              <a:t>relazioni</a:t>
            </a:r>
          </a:p>
          <a:p>
            <a:r>
              <a:rPr lang="it-IT" dirty="0"/>
              <a:t>i criteri per il giudizio di somiglianze possono variare, dal livello superficiale al livello strutturale, a seguito di semplici modifiche degli stimoli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492"/>
            <a:ext cx="9143999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35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8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8" y="-3783777"/>
            <a:ext cx="1576446" cy="9144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20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69075" y="986"/>
            <a:ext cx="3227567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id="{78154F21-E795-EA45-B464-F333C7F7F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5" y="353160"/>
            <a:ext cx="5318475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dirty="0">
                <a:solidFill>
                  <a:srgbClr val="FFFFFF"/>
                </a:solidFill>
              </a:rPr>
              <a:t>Goldstone et al., 1991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1DAC418-5EE0-854C-8A52-2E2D94450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811" y="3357667"/>
            <a:ext cx="3848316" cy="1645155"/>
          </a:xfrm>
          <a:prstGeom prst="rect">
            <a:avLst/>
          </a:prstGeom>
        </p:spPr>
      </p:pic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FC8B2679-81C6-6545-9B50-0DBECDE4E4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873" y="3394153"/>
            <a:ext cx="3848316" cy="164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438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Forza di un’analogia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600"/>
              <a:t>quattro criteri determinano la forza di un allineamento analogico, e la probabilità che darà luogo a un </a:t>
            </a:r>
            <a:r>
              <a:rPr lang="it-IT" sz="1600" b="1"/>
              <a:t>transfer</a:t>
            </a:r>
            <a:r>
              <a:rPr lang="it-IT" sz="1600"/>
              <a:t>:</a:t>
            </a:r>
          </a:p>
          <a:p>
            <a:pPr>
              <a:lnSpc>
                <a:spcPct val="90000"/>
              </a:lnSpc>
            </a:pPr>
            <a:endParaRPr lang="it-IT" sz="1600"/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it-IT" sz="1600"/>
              <a:t>le relazioni poste in corrispondenza hanno argomenti anch’essi in corrispondenza (</a:t>
            </a:r>
            <a:r>
              <a:rPr lang="it-IT" sz="1600" b="1"/>
              <a:t>criterio della connettività parallela</a:t>
            </a:r>
            <a:r>
              <a:rPr lang="it-IT" sz="1600"/>
              <a:t>)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it-IT" sz="1600"/>
              <a:t>ogni elemento in una struttura è allineabile a uno e uno solo degli elementi nell’altra struttura (</a:t>
            </a:r>
            <a:r>
              <a:rPr lang="it-IT" sz="1600" b="1"/>
              <a:t>criterio della biunivocità</a:t>
            </a:r>
            <a:r>
              <a:rPr lang="it-IT" sz="1600"/>
              <a:t>)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it-IT" sz="1600"/>
              <a:t>l’analogia si basa principalmente su allineamenti di relazioni, piuttosto che allineamenti di componenti superficialmente identiche (</a:t>
            </a:r>
            <a:r>
              <a:rPr lang="it-IT" sz="1600" b="1"/>
              <a:t>criterio del focus sulle relazioni</a:t>
            </a:r>
            <a:r>
              <a:rPr lang="it-IT" sz="1600"/>
              <a:t>)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it-IT" sz="1600"/>
              <a:t>l’analogia coinvolge relazioni di ordine superiore al primo, cioè relazioni tra relazioni (</a:t>
            </a:r>
            <a:r>
              <a:rPr lang="it-IT" sz="1600" b="1"/>
              <a:t>criterio della sistematicità</a:t>
            </a:r>
            <a:r>
              <a:rPr lang="it-IT" sz="1600"/>
              <a:t>)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it-IT" sz="1600"/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t-IT" sz="1600"/>
              <a:t>Questi requisiti possono essere soddisfatti in varia misura, e la forza dell’ipotesi generata dall’allineamento strutturale cresce o si riduce di conseguenza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83551" y="4633546"/>
            <a:ext cx="8579094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9AD3EE4-FFF2-174C-A569-42CD112DE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554" y="4756638"/>
            <a:ext cx="8354891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9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L’analogia tra l’atomo di idrogeno e il sistema solare soddisfa tutti i criteri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A4632C3-3D7C-6A4B-86D8-B412F49E1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060" y="307731"/>
            <a:ext cx="8242554" cy="3997637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57350" y="5738691"/>
            <a:ext cx="58293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78956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Analogie spontanee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Negli esperimenti, le sorgenti di analogia sono fornite dallo sperimentatore qualche tempo prima del problema</a:t>
            </a:r>
          </a:p>
          <a:p>
            <a:r>
              <a:rPr lang="it-IT" sz="1700"/>
              <a:t>Nella vita reale, invece, sviluppiamo analogie sondando la nostra memoria, e attivando qualche possibile fonte</a:t>
            </a:r>
          </a:p>
          <a:p>
            <a:pPr marL="342900" lvl="1" indent="-342900">
              <a:buFont typeface="Arial"/>
              <a:buChar char="•"/>
            </a:pPr>
            <a:r>
              <a:rPr lang="it-IT" sz="1700"/>
              <a:t>Gli studi di Gick e Holyoak sembravano indicare che le analogie fossero poco spontanee</a:t>
            </a:r>
          </a:p>
          <a:p>
            <a:pPr marL="342900" lvl="1" indent="-342900">
              <a:buFont typeface="Arial"/>
              <a:buChar char="•"/>
            </a:pPr>
            <a:r>
              <a:rPr lang="it-IT" sz="1700"/>
              <a:t>Eppure, persino bambini di tre mesi sono in grado di estrarre strutture basandosi su confronti analogici</a:t>
            </a:r>
          </a:p>
          <a:p>
            <a:pPr marL="342900" lvl="1" indent="-342900">
              <a:buFont typeface="Arial"/>
              <a:buChar char="•"/>
            </a:pPr>
            <a:r>
              <a:rPr lang="it-IT" sz="1700"/>
              <a:t>Cos’è che guida le analogie spontanee, e le rende “facili da vedere”?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I tre criteri che rendono facilmente visibile un’analogia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Somiglianza superficiale: l’analogia è tanto più visibile quanto più i componenti del dominio sorgente sono simili ai componenti del dominio bersaglio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Somiglianza di obiettivi: l’analogia è tanto più visibile quanto più gli obiettivi conseguiti nel dominio sorgente sono simili a quelli da conseguire nel dominio bersaglio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Somiglianza strutturale: l’analogia è tanto più visibile quanto maggiore è la somiglianza strutturale tra dominio sorgente e dominio bersaglio</a:t>
            </a:r>
          </a:p>
          <a:p>
            <a:r>
              <a:rPr lang="it-IT" dirty="0"/>
              <a:t>Anche in questo caso, non si tratta di criteri tutto-o-niente, ma di “vincoli” presi in considerazione in parallelo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“Relational Shift”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L’importanza relativa dei tre tipi di somiglianza può variare con l’età degli individui</a:t>
            </a:r>
          </a:p>
          <a:p>
            <a:r>
              <a:rPr lang="it-IT" sz="1700"/>
              <a:t>I bambini molto piccoli tendono a fare analogie basate soprattutto su somiglianze superficiali</a:t>
            </a:r>
          </a:p>
          <a:p>
            <a:pPr lvl="1"/>
            <a:r>
              <a:rPr lang="it-IT" sz="1700"/>
              <a:t>con allineamenti anche in aperta violazione delle relazioni strutturali</a:t>
            </a:r>
          </a:p>
          <a:p>
            <a:r>
              <a:rPr lang="it-IT" sz="1700"/>
              <a:t>Solo successivamente avviene un passaggio a privilegiare somiglianze strutturali e di obiettivi</a:t>
            </a:r>
          </a:p>
          <a:p>
            <a:pPr lvl="1"/>
            <a:r>
              <a:rPr lang="it-IT" sz="1700"/>
              <a:t>Questo passaggio prende il nome di </a:t>
            </a:r>
            <a:r>
              <a:rPr lang="it-IT" sz="1700" i="1"/>
              <a:t>relational shift.</a:t>
            </a:r>
            <a:endParaRPr lang="it-IT" sz="170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it-IT" sz="2700">
                <a:solidFill>
                  <a:srgbClr val="FFFFFF"/>
                </a:solidFill>
              </a:rPr>
              <a:t>Dalle analogie agli schemi di ragionamento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7347217-A74B-44E8-9D66-F98619ADFE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5341873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EE122AA-FE57-6D4A-8194-28BF2F466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200">
                <a:solidFill>
                  <a:srgbClr val="FFFFFF"/>
                </a:solidFill>
              </a:rPr>
              <a:t>Allineamento progressivo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D21E36D-3F5E-ED41-8782-A4FDD2AA7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È il fenomeno per cui formando una prima astrazione da un’analogia basata su somiglianze superficiali e concrete (facile da vedere), aumenta la probabilità di stabilire un’analogia con un esempio meno simile, ma che condivide la stessa struttura. </a:t>
            </a:r>
          </a:p>
          <a:p>
            <a:r>
              <a:rPr lang="it-IT" sz="1700"/>
              <a:t>Fare allineamenti aiuta a farne altri, consentendo gradualmente di “distillare” schemi sempre più astratti</a:t>
            </a:r>
          </a:p>
          <a:p>
            <a:r>
              <a:rPr lang="it-IT" sz="1700"/>
              <a:t>Questo meccanismo contribuisce anche all’apprendimento delle strutture linguistiche astratte, partendo da allineamenti analogici tra diverse frasi ascoltate</a:t>
            </a:r>
          </a:p>
        </p:txBody>
      </p:sp>
    </p:spTree>
    <p:extLst>
      <p:ext uri="{BB962C8B-B14F-4D97-AF65-F5344CB8AC3E}">
        <p14:creationId xmlns:p14="http://schemas.microsoft.com/office/powerpoint/2010/main" val="288616298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E7EC3A5-295F-D046-959D-748DCAA51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Diventare esperti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FDC43FA-28DE-1B4D-AE38-3A9615BC7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Via via che le persone acquistano esperienza in una particolare area, acquisiscono un numero crescente di schemi, che diventano sempre più facili da recuperare per risolvere problemi nuovi</a:t>
            </a:r>
          </a:p>
          <a:p>
            <a:r>
              <a:rPr lang="it-IT" sz="1700"/>
              <a:t>Pur appresi tramite esempi specifici, gli schemi guidano future analogie e inferenze</a:t>
            </a:r>
          </a:p>
          <a:p>
            <a:r>
              <a:rPr lang="it-IT" sz="1700"/>
              <a:t>L’acquisizione di numerosi schemi è la caratteristica fondamentale che distingue la prestazione di un esperto da quella di un non esperto</a:t>
            </a:r>
          </a:p>
          <a:p>
            <a:r>
              <a:rPr lang="it-IT" sz="1700"/>
              <a:t>C’è un solo caveat: se gli schemi sono applicati acriticamente, senza soffermarsi ad analizzare il contesto, producono la (già vista) </a:t>
            </a:r>
            <a:r>
              <a:rPr lang="it-IT" sz="1700" i="1"/>
              <a:t>meccanizzazione del ragionamento</a:t>
            </a:r>
          </a:p>
        </p:txBody>
      </p:sp>
    </p:spTree>
    <p:extLst>
      <p:ext uri="{BB962C8B-B14F-4D97-AF65-F5344CB8AC3E}">
        <p14:creationId xmlns:p14="http://schemas.microsoft.com/office/powerpoint/2010/main" val="2678579670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Expertise</a:t>
            </a:r>
          </a:p>
        </p:txBody>
      </p:sp>
      <p:graphicFrame>
        <p:nvGraphicFramePr>
          <p:cNvPr id="7" name="Segnaposto contenuto 4">
            <a:extLst>
              <a:ext uri="{FF2B5EF4-FFF2-40B4-BE49-F238E27FC236}">
                <a16:creationId xmlns:a16="http://schemas.microsoft.com/office/drawing/2014/main" id="{CDC49CAA-1831-4E0A-AEE8-0AF544A164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90241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Due effetti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CABB98BA-E128-48BE-9E2A-B34850CD4B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89968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Differenze tra aree di expertise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ogni area di esperienza è a sé stante</a:t>
            </a:r>
          </a:p>
          <a:p>
            <a:pPr lvl="1"/>
            <a:r>
              <a:rPr lang="it-IT" sz="1700" dirty="0"/>
              <a:t>essere esperti nel gioco degli scacchi, di motori a scoppio, o di medicina, non è la stessa cosa, né per i contenuti dell’</a:t>
            </a:r>
            <a:r>
              <a:rPr lang="it-IT" sz="1700" i="1" dirty="0"/>
              <a:t>expertise, </a:t>
            </a:r>
            <a:r>
              <a:rPr lang="it-IT" sz="1700" dirty="0"/>
              <a:t>né per la tipologia di problemi che l’esperto affronta, né per lo stile di pensiero con cui deve provare a risolverli </a:t>
            </a:r>
          </a:p>
          <a:p>
            <a:r>
              <a:rPr lang="it-IT" sz="1700" dirty="0"/>
              <a:t>Esistono molti studi che rilevano le peculiarità e le diverse sfaccettature di diverse aree di </a:t>
            </a:r>
            <a:r>
              <a:rPr lang="it-IT" sz="1700" i="1" dirty="0"/>
              <a:t>expertise</a:t>
            </a:r>
          </a:p>
          <a:p>
            <a:r>
              <a:rPr lang="it-IT" sz="1700" dirty="0"/>
              <a:t>Qui ci chiediamo quale sia il “minimo comun denominatore”: </a:t>
            </a:r>
            <a:r>
              <a:rPr lang="it-IT" sz="1700" b="1" dirty="0"/>
              <a:t>cosa accomuna tutti gli esperti, quale che sia la loro area di </a:t>
            </a:r>
            <a:r>
              <a:rPr lang="it-IT" sz="1700" b="1" i="1" dirty="0"/>
              <a:t>expertise, </a:t>
            </a:r>
            <a:r>
              <a:rPr lang="it-IT" sz="1700" b="1" dirty="0"/>
              <a:t>e li differenzia dai non esperti?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200">
                <a:solidFill>
                  <a:srgbClr val="FFFFFF"/>
                </a:solidFill>
              </a:rPr>
              <a:t>Studi sull’expertise negli scacchi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Chase e Simon (1973) ipotizzarono che gli esperti giocatori di scacchi possedevano una gran quantità di configurazioni di pezzi </a:t>
            </a:r>
            <a:r>
              <a:rPr lang="it-IT" sz="1700" i="1"/>
              <a:t>note </a:t>
            </a:r>
            <a:r>
              <a:rPr lang="it-IT" sz="1700"/>
              <a:t>depositate in memoria a lungo termine</a:t>
            </a:r>
          </a:p>
          <a:p>
            <a:r>
              <a:rPr lang="it-IT" sz="1700"/>
              <a:t>Chiamavano </a:t>
            </a:r>
            <a:r>
              <a:rPr lang="it-IT" sz="1700" i="1"/>
              <a:t>chunks </a:t>
            </a:r>
            <a:r>
              <a:rPr lang="it-IT" sz="1700"/>
              <a:t>questi grappoli di informazione</a:t>
            </a:r>
          </a:p>
          <a:p>
            <a:r>
              <a:rPr lang="it-IT" sz="1700"/>
              <a:t>I chunks consentivano agli esperti di riconoscere “a colpo d’occhio” lo stato di una partita, mandarlo a memoria più rapidamente, e selezionare solo poche mosse accettabili da considerare</a:t>
            </a:r>
          </a:p>
          <a:p>
            <a:r>
              <a:rPr lang="it-IT" sz="1700"/>
              <a:t>Riducendo così di gran lunga lo “spazio degli stati”, rispetto ai non esperti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Dai chunks ai templates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BAE5EEBD-34FA-42FE-BEBE-59972AFAA6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5368997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Gobret, Simon, 1996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metanalisi su molti studi precedenti</a:t>
            </a:r>
          </a:p>
          <a:p>
            <a:pPr lvl="1"/>
            <a:r>
              <a:rPr lang="it-IT" sz="1700"/>
              <a:t>gli esperti di scacchi hanno solo un vantaggio lieve, rispetto ai non esperti, per quanto riguarda la memorizzazione di scacchiere con posizioni casuali</a:t>
            </a:r>
          </a:p>
          <a:p>
            <a:pPr lvl="1"/>
            <a:r>
              <a:rPr lang="it-IT" sz="1700"/>
              <a:t>Per quelle configurazioni, gli schemi appresi non possono aiutare </a:t>
            </a:r>
          </a:p>
          <a:p>
            <a:r>
              <a:rPr lang="it-IT" sz="1700"/>
              <a:t>Le incredibili prestazioni di gioco dei maestri di scacchi non sono da ricondurre a particolari doti individuali, ma soprattutto all’esperienza, che grazie a numerosissime partite, analisi, e serio studio di testi, ha depositato nelle loro memorie un insieme vastissimo di schemi di gioco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200">
                <a:solidFill>
                  <a:srgbClr val="FFFFFF"/>
                </a:solidFill>
              </a:rPr>
              <a:t>Studi sull’expertise medica</a:t>
            </a:r>
          </a:p>
        </p:txBody>
      </p:sp>
      <p:graphicFrame>
        <p:nvGraphicFramePr>
          <p:cNvPr id="22" name="Segnaposto contenuto 2">
            <a:extLst>
              <a:ext uri="{FF2B5EF4-FFF2-40B4-BE49-F238E27FC236}">
                <a16:creationId xmlns:a16="http://schemas.microsoft.com/office/drawing/2014/main" id="{221165C3-EA73-49D6-AF61-448E166C7A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6917503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Krupinsky et al., 2006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Presentano a studenti di medicina, specializzandi, ed esperti patologi alcune diapositive di biopsie al seno</a:t>
            </a:r>
          </a:p>
          <a:p>
            <a:r>
              <a:rPr lang="it-IT" sz="1700"/>
              <a:t>Controllano i movimenti oculari</a:t>
            </a:r>
          </a:p>
          <a:p>
            <a:r>
              <a:rPr lang="it-IT" sz="1700"/>
              <a:t>Risultato: </a:t>
            </a:r>
          </a:p>
          <a:p>
            <a:pPr lvl="1"/>
            <a:r>
              <a:rPr lang="it-IT" sz="1700"/>
              <a:t>gli esperti guardano per meno tempo (4,5 s, vs 7,1 s degli specializzandi, e 11 degli studenti)</a:t>
            </a:r>
          </a:p>
          <a:p>
            <a:pPr lvl="1"/>
            <a:r>
              <a:rPr lang="it-IT" sz="1700"/>
              <a:t>Gli esperti usano poche fissazioni, in punti critici (i meno esperti invece esplorano serialmente l’intera diapositiva)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Kundel et al, 2007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C2F1E36-857B-4C41-A592-4C86FE2FA5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70523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0"/>
            <a:ext cx="3490714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67638" y="637763"/>
            <a:ext cx="2182538" cy="5576768"/>
          </a:xfrm>
        </p:spPr>
        <p:txBody>
          <a:bodyPr anchor="t">
            <a:normAutofit/>
          </a:bodyPr>
          <a:lstStyle/>
          <a:p>
            <a:pPr algn="l"/>
            <a:r>
              <a:rPr lang="it-IT" sz="3600">
                <a:solidFill>
                  <a:schemeClr val="bg1"/>
                </a:solidFill>
              </a:rPr>
              <a:t>Kulatunga-Moruzi et al (2004)</a:t>
            </a:r>
            <a:br>
              <a:rPr lang="it-IT" sz="3600">
                <a:solidFill>
                  <a:schemeClr val="bg1"/>
                </a:solidFill>
              </a:rPr>
            </a:br>
            <a:endParaRPr lang="it-IT" sz="3600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6588" y="0"/>
            <a:ext cx="5647404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46604D7-6480-7E46-A9BE-15F113719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982" y="905853"/>
            <a:ext cx="4194613" cy="239092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79982" y="4006121"/>
            <a:ext cx="3429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79973" y="4212709"/>
            <a:ext cx="4204043" cy="20018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200" b="1" dirty="0"/>
              <a:t>Partecipanti</a:t>
            </a:r>
            <a:r>
              <a:rPr lang="it-IT" sz="1200" dirty="0"/>
              <a:t>: dermatologi esperti, medici generali, specializzandi</a:t>
            </a:r>
          </a:p>
          <a:p>
            <a:pPr>
              <a:lnSpc>
                <a:spcPct val="90000"/>
              </a:lnSpc>
            </a:pPr>
            <a:r>
              <a:rPr lang="it-IT" sz="1200" b="1" dirty="0"/>
              <a:t>Stimoli</a:t>
            </a:r>
            <a:r>
              <a:rPr lang="it-IT" sz="1200" dirty="0"/>
              <a:t>: solo foto di lesione, vs foto dopo descrizione, vs solo descrizione</a:t>
            </a:r>
          </a:p>
          <a:p>
            <a:pPr>
              <a:lnSpc>
                <a:spcPct val="90000"/>
              </a:lnSpc>
            </a:pPr>
            <a:r>
              <a:rPr lang="it-IT" sz="1200" b="1" dirty="0"/>
              <a:t>Risultati</a:t>
            </a:r>
            <a:r>
              <a:rPr lang="it-IT" sz="1200" dirty="0"/>
              <a:t>: i dermatologi esperti sono più precisi dei medici generici e degli specializzandi, ma solo quando possono vedere la foto di una lesione. Sono ancora più precisi quando la foto </a:t>
            </a:r>
            <a:r>
              <a:rPr lang="it-IT" sz="1200" b="1" dirty="0"/>
              <a:t>non</a:t>
            </a:r>
            <a:r>
              <a:rPr lang="it-IT" sz="1200" dirty="0"/>
              <a:t> è accompagnata da una descrizione verbale. Al contrario, gli specializzandi peggiorano quando non hanno a disposizione una descrizione verbale della lesione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Cosa denota un esperto, in generale?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sz="1700"/>
              <a:t>Poche caratteristiche, non legate a specifici tratti individuali: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1700"/>
              <a:t>vaste conoscenze facilmente accessibili, accumulate per esperienza nell’arco di molti anni di attività, e sedimentate in schemi dominio-specifici;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1700"/>
              <a:t>maggior ricorso all’attivazione automatica di schemi (pensiero implicito)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1700"/>
              <a:t>il risparmio di risorse cognitive consentito da (2) permette agli esperti di dedicare più tempo e risorse ad approfondimenti analitici della situazione, se necessari (pensiero esplicito)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 cmpd="sng">
          <a:solidFill>
            <a:schemeClr val="accent6">
              <a:lumMod val="7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mpd="sng">
          <a:solidFill>
            <a:schemeClr val="accent6">
              <a:lumMod val="75000"/>
            </a:schemeClr>
          </a:solidFill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16995</TotalTime>
  <Words>10844</Words>
  <Application>Microsoft Macintosh PowerPoint</Application>
  <PresentationFormat>Presentazione su schermo (4:3)</PresentationFormat>
  <Paragraphs>679</Paragraphs>
  <Slides>118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118</vt:i4>
      </vt:variant>
    </vt:vector>
  </HeadingPairs>
  <TitlesOfParts>
    <vt:vector size="121" baseType="lpstr">
      <vt:lpstr>Arial</vt:lpstr>
      <vt:lpstr>Calibri</vt:lpstr>
      <vt:lpstr>Tema di Office</vt:lpstr>
      <vt:lpstr>Problem solving  Paolo Cherubini</vt:lpstr>
      <vt:lpstr>Definizione</vt:lpstr>
      <vt:lpstr>Capacità complessa e articolata</vt:lpstr>
      <vt:lpstr>Fasi del problem solving</vt:lpstr>
      <vt:lpstr>Rilevazione del problema</vt:lpstr>
      <vt:lpstr>Rappresentazione  o modello iniziale del problema</vt:lpstr>
      <vt:lpstr>Tentativi di soluzione</vt:lpstr>
      <vt:lpstr>Ristrutturazione</vt:lpstr>
      <vt:lpstr>Presentazione standard di PowerPoint</vt:lpstr>
      <vt:lpstr>Presentazione standard di PowerPoint</vt:lpstr>
      <vt:lpstr>Diversi approcci </vt:lpstr>
      <vt:lpstr>L’approccio gestaltico</vt:lpstr>
      <vt:lpstr>pensiero riproduttivo e pensiero produttivo</vt:lpstr>
      <vt:lpstr>Detouring</vt:lpstr>
      <vt:lpstr>Problemi delle banane</vt:lpstr>
      <vt:lpstr>Presentazione standard di PowerPoint</vt:lpstr>
      <vt:lpstr>Osservazioni di Köhler</vt:lpstr>
      <vt:lpstr>Fenomenologia del problem solving</vt:lpstr>
      <vt:lpstr>Quattro fenomeni</vt:lpstr>
      <vt:lpstr>Fissità funzionale</vt:lpstr>
      <vt:lpstr>Soluzione</vt:lpstr>
      <vt:lpstr>Ruolo della preutilizzazione</vt:lpstr>
      <vt:lpstr>Fissità funzionale e conoscenze precedenti</vt:lpstr>
      <vt:lpstr>La stanza di Bobo</vt:lpstr>
      <vt:lpstr>Risultati</vt:lpstr>
      <vt:lpstr>Effetti vincolanti delle conoscenze precedenti</vt:lpstr>
      <vt:lpstr>Problemi dei fiammiferi: tipo A</vt:lpstr>
      <vt:lpstr>Tipo C</vt:lpstr>
      <vt:lpstr>Tipi di problema</vt:lpstr>
      <vt:lpstr>Previsioni</vt:lpstr>
      <vt:lpstr>Risultati</vt:lpstr>
      <vt:lpstr>Lesioni che facilitano il compito</vt:lpstr>
      <vt:lpstr>Composti Remoti Associati</vt:lpstr>
      <vt:lpstr>Risultati convergenti</vt:lpstr>
      <vt:lpstr>Problema dei vasi d’acqua </vt:lpstr>
      <vt:lpstr>Risultati</vt:lpstr>
      <vt:lpstr>In pratica</vt:lpstr>
      <vt:lpstr>Effetti di incubazione</vt:lpstr>
      <vt:lpstr>“Dormirci sopra”</vt:lpstr>
      <vt:lpstr>Sanders et al., 2020</vt:lpstr>
      <vt:lpstr>Ristrutturazione e insight </vt:lpstr>
      <vt:lpstr>Soluzioni improvvise</vt:lpstr>
      <vt:lpstr>Insight</vt:lpstr>
      <vt:lpstr>Ma l’insight esiste?</vt:lpstr>
      <vt:lpstr>Insight negli animali</vt:lpstr>
      <vt:lpstr>Insight negli umani?</vt:lpstr>
      <vt:lpstr>Definizione</vt:lpstr>
      <vt:lpstr>Superamento della contrapposizione problemi per insight / analitici</vt:lpstr>
      <vt:lpstr>Classici problemi considerati «per insight»</vt:lpstr>
      <vt:lpstr>Studio di Metcalfe e Wiebe (1987)</vt:lpstr>
      <vt:lpstr>Risultati</vt:lpstr>
      <vt:lpstr>Conclusioni</vt:lpstr>
      <vt:lpstr>Nuove tipologie di problemi</vt:lpstr>
      <vt:lpstr>Studio di Bowden (1997)</vt:lpstr>
      <vt:lpstr>Studio di Novick e Sherman (2003)</vt:lpstr>
      <vt:lpstr>Risultati e conclusioni</vt:lpstr>
      <vt:lpstr>Orientamento dell’attenzione verso l’interno nelle soluzioni per insight</vt:lpstr>
      <vt:lpstr>Revisione dell’insight in problemi classici, di durata più lunga</vt:lpstr>
      <vt:lpstr>Correlati delle soluzioni per insight nei compiti classici</vt:lpstr>
      <vt:lpstr>Sintesi dei risultati sui due tipi di problemi</vt:lpstr>
      <vt:lpstr>Soluzioni analitiche: spazi del problema e procedure di ricerca</vt:lpstr>
      <vt:lpstr>Logical Theorist (LT)</vt:lpstr>
      <vt:lpstr>Razionalità limitata</vt:lpstr>
      <vt:lpstr>Satisficing</vt:lpstr>
      <vt:lpstr>General Problem Solver (GPS)</vt:lpstr>
      <vt:lpstr>Problemi ben definiti</vt:lpstr>
      <vt:lpstr>Problema come spazio</vt:lpstr>
      <vt:lpstr>Esaustivi o euristici</vt:lpstr>
      <vt:lpstr>La mappa: lo spazio degli stati</vt:lpstr>
      <vt:lpstr>Esempio: torre di Hanoi</vt:lpstr>
      <vt:lpstr>Presentazione standard di PowerPoint</vt:lpstr>
      <vt:lpstr>Regole</vt:lpstr>
      <vt:lpstr>Presentazione standard di PowerPoint</vt:lpstr>
      <vt:lpstr>Ridurre il problema</vt:lpstr>
      <vt:lpstr>Analisi mezzi-fini</vt:lpstr>
      <vt:lpstr>Passare da un obiettivo a un sottobiettivo riduce lo spazio degli stati</vt:lpstr>
      <vt:lpstr>Strategia general purpose</vt:lpstr>
      <vt:lpstr>Hill climbing</vt:lpstr>
      <vt:lpstr>Massimi locali</vt:lpstr>
      <vt:lpstr>Presentazione standard di PowerPoint</vt:lpstr>
      <vt:lpstr>Problema delle sei monete</vt:lpstr>
      <vt:lpstr>Conoscenze precedenti e problem solving</vt:lpstr>
      <vt:lpstr>Il contenuto influenza la rappresentazione iniziale</vt:lpstr>
      <vt:lpstr>Problem solving per analogia</vt:lpstr>
      <vt:lpstr>Problema del tumore (Duncker, 1935)</vt:lpstr>
      <vt:lpstr>Sorgente</vt:lpstr>
      <vt:lpstr>Studi di Gick e Holyoak (1980, 1983)</vt:lpstr>
      <vt:lpstr>Ragionamenti per analogia</vt:lpstr>
      <vt:lpstr>Fasi del ragionamento per analogia</vt:lpstr>
      <vt:lpstr>Ricerca di isomorfismi o mapping</vt:lpstr>
      <vt:lpstr>Transfer e apprendimento</vt:lpstr>
      <vt:lpstr>Ragionamento analogico e intelligenza</vt:lpstr>
      <vt:lpstr>Presentazione standard di PowerPoint</vt:lpstr>
      <vt:lpstr>Funzioni del ragionamento per analogie</vt:lpstr>
      <vt:lpstr>Analogie «complesse» nella scienza</vt:lpstr>
      <vt:lpstr>Analogie semplici, quotidiane</vt:lpstr>
      <vt:lpstr>L’analogia è un processo induttivo</vt:lpstr>
      <vt:lpstr>Somiglianze tra strutture</vt:lpstr>
      <vt:lpstr>Goldstone et al., 1991</vt:lpstr>
      <vt:lpstr>Forza di un’analogia</vt:lpstr>
      <vt:lpstr>L’analogia tra l’atomo di idrogeno e il sistema solare soddisfa tutti i criteri</vt:lpstr>
      <vt:lpstr>Analogie spontanee</vt:lpstr>
      <vt:lpstr>I tre criteri che rendono facilmente visibile un’analogia</vt:lpstr>
      <vt:lpstr>“Relational Shift”</vt:lpstr>
      <vt:lpstr>Dalle analogie agli schemi di ragionamento</vt:lpstr>
      <vt:lpstr>Allineamento progressivo</vt:lpstr>
      <vt:lpstr>Diventare esperti</vt:lpstr>
      <vt:lpstr>Expertise</vt:lpstr>
      <vt:lpstr>Due effetti</vt:lpstr>
      <vt:lpstr>Differenze tra aree di expertise</vt:lpstr>
      <vt:lpstr>Studi sull’expertise negli scacchi</vt:lpstr>
      <vt:lpstr>Dai chunks ai templates</vt:lpstr>
      <vt:lpstr>Gobret, Simon, 1996</vt:lpstr>
      <vt:lpstr>Studi sull’expertise medica</vt:lpstr>
      <vt:lpstr>Krupinsky et al., 2006</vt:lpstr>
      <vt:lpstr>Kundel et al, 2007</vt:lpstr>
      <vt:lpstr>Kulatunga-Moruzi et al (2004) </vt:lpstr>
      <vt:lpstr>Cosa denota un esperto, in generale?</vt:lpstr>
    </vt:vector>
  </TitlesOfParts>
  <Company>Unimib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Paolo Cherubini</dc:creator>
  <cp:lastModifiedBy>paolo cherubini</cp:lastModifiedBy>
  <cp:revision>250</cp:revision>
  <dcterms:created xsi:type="dcterms:W3CDTF">2012-12-15T14:52:28Z</dcterms:created>
  <dcterms:modified xsi:type="dcterms:W3CDTF">2021-09-21T14:17:46Z</dcterms:modified>
</cp:coreProperties>
</file>